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89" r:id="rId3"/>
    <p:sldId id="317" r:id="rId4"/>
    <p:sldId id="290" r:id="rId5"/>
    <p:sldId id="313" r:id="rId6"/>
    <p:sldId id="296" r:id="rId7"/>
    <p:sldId id="299" r:id="rId8"/>
    <p:sldId id="301" r:id="rId9"/>
    <p:sldId id="302" r:id="rId10"/>
    <p:sldId id="310" r:id="rId11"/>
    <p:sldId id="303" r:id="rId12"/>
    <p:sldId id="314" r:id="rId13"/>
    <p:sldId id="316" r:id="rId14"/>
    <p:sldId id="300" r:id="rId15"/>
    <p:sldId id="298" r:id="rId16"/>
    <p:sldId id="297" r:id="rId17"/>
    <p:sldId id="294" r:id="rId18"/>
    <p:sldId id="295" r:id="rId19"/>
    <p:sldId id="311" r:id="rId20"/>
    <p:sldId id="312" r:id="rId21"/>
    <p:sldId id="292" r:id="rId22"/>
    <p:sldId id="315" r:id="rId23"/>
    <p:sldId id="293" r:id="rId24"/>
    <p:sldId id="291" r:id="rId25"/>
    <p:sldId id="257" r:id="rId26"/>
    <p:sldId id="258" r:id="rId27"/>
    <p:sldId id="259" r:id="rId28"/>
    <p:sldId id="260" r:id="rId29"/>
    <p:sldId id="261" r:id="rId30"/>
    <p:sldId id="262" r:id="rId31"/>
    <p:sldId id="263" r:id="rId32"/>
    <p:sldId id="264" r:id="rId33"/>
    <p:sldId id="265" r:id="rId34"/>
    <p:sldId id="266" r:id="rId35"/>
    <p:sldId id="267" r:id="rId36"/>
    <p:sldId id="268" r:id="rId37"/>
    <p:sldId id="269" r:id="rId38"/>
    <p:sldId id="270" r:id="rId39"/>
    <p:sldId id="271" r:id="rId40"/>
    <p:sldId id="272" r:id="rId41"/>
    <p:sldId id="304" r:id="rId42"/>
    <p:sldId id="305" r:id="rId43"/>
    <p:sldId id="306" r:id="rId44"/>
    <p:sldId id="307" r:id="rId45"/>
    <p:sldId id="308" r:id="rId46"/>
    <p:sldId id="309" r:id="rId47"/>
    <p:sldId id="273" r:id="rId48"/>
    <p:sldId id="274" r:id="rId49"/>
    <p:sldId id="275" r:id="rId50"/>
    <p:sldId id="276" r:id="rId51"/>
    <p:sldId id="277" r:id="rId52"/>
    <p:sldId id="278" r:id="rId53"/>
    <p:sldId id="279" r:id="rId54"/>
    <p:sldId id="280" r:id="rId55"/>
    <p:sldId id="281" r:id="rId56"/>
    <p:sldId id="282" r:id="rId57"/>
    <p:sldId id="283" r:id="rId58"/>
    <p:sldId id="284" r:id="rId59"/>
    <p:sldId id="285" r:id="rId60"/>
    <p:sldId id="286" r:id="rId61"/>
    <p:sldId id="287" r:id="rId62"/>
    <p:sldId id="288" r:id="rId6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Xu Ma" initials="XM" lastIdx="3" clrIdx="0">
    <p:extLst>
      <p:ext uri="{19B8F6BF-5375-455C-9EA6-DF929625EA0E}">
        <p15:presenceInfo xmlns:p15="http://schemas.microsoft.com/office/powerpoint/2012/main" userId="S::ma.xu1@northeastern.edu::f280e9b9-910c-4c24-b20e-f30b1adc0a6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CFF"/>
    <a:srgbClr val="FFE3B4"/>
    <a:srgbClr val="0000FF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5728"/>
  </p:normalViewPr>
  <p:slideViewPr>
    <p:cSldViewPr snapToGrid="0" snapToObjects="1">
      <p:cViewPr>
        <p:scale>
          <a:sx n="91" d="100"/>
          <a:sy n="91" d="100"/>
        </p:scale>
        <p:origin x="176" y="5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xuma/code/diffvg/Experiments/numbers.xlsx" TargetMode="Externa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0704328467480465"/>
          <c:y val="5.0925925925925923E-2"/>
          <c:w val="0.74759571087769627"/>
          <c:h val="0.71413226525875018"/>
        </c:manualLayout>
      </c:layout>
      <c:lineChart>
        <c:grouping val="standard"/>
        <c:varyColors val="0"/>
        <c:ser>
          <c:idx val="0"/>
          <c:order val="0"/>
          <c:tx>
            <c:v>DiffVG</c:v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loss_for_large_fig!$A$3:$A$8</c:f>
              <c:numCache>
                <c:formatCode>General</c:formatCode>
                <c:ptCount val="6"/>
                <c:pt idx="0">
                  <c:v>1</c:v>
                </c:pt>
                <c:pt idx="1">
                  <c:v>4</c:v>
                </c:pt>
                <c:pt idx="2">
                  <c:v>8</c:v>
                </c:pt>
                <c:pt idx="3">
                  <c:v>16</c:v>
                </c:pt>
                <c:pt idx="4">
                  <c:v>32</c:v>
                </c:pt>
                <c:pt idx="5">
                  <c:v>64</c:v>
                </c:pt>
              </c:numCache>
            </c:numRef>
          </c:cat>
          <c:val>
            <c:numRef>
              <c:f>loss_for_large_fig!$B$3:$B$8</c:f>
              <c:numCache>
                <c:formatCode>General</c:formatCode>
                <c:ptCount val="6"/>
                <c:pt idx="0">
                  <c:v>0.21379999999999999</c:v>
                </c:pt>
                <c:pt idx="1">
                  <c:v>1.44E-2</c:v>
                </c:pt>
                <c:pt idx="2">
                  <c:v>5.1999999999999998E-3</c:v>
                </c:pt>
                <c:pt idx="3">
                  <c:v>6.9999999999999999E-4</c:v>
                </c:pt>
                <c:pt idx="4">
                  <c:v>2.9999999999999997E-4</c:v>
                </c:pt>
                <c:pt idx="5">
                  <c:v>2.9999999999999997E-4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D82-1F4C-B611-06FFB6A436EC}"/>
            </c:ext>
          </c:extLst>
        </c:ser>
        <c:ser>
          <c:idx val="1"/>
          <c:order val="1"/>
          <c:tx>
            <c:v>Painter</c:v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squar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numRef>
              <c:f>loss_for_large_fig!$A$3:$A$8</c:f>
              <c:numCache>
                <c:formatCode>General</c:formatCode>
                <c:ptCount val="6"/>
                <c:pt idx="0">
                  <c:v>1</c:v>
                </c:pt>
                <c:pt idx="1">
                  <c:v>4</c:v>
                </c:pt>
                <c:pt idx="2">
                  <c:v>8</c:v>
                </c:pt>
                <c:pt idx="3">
                  <c:v>16</c:v>
                </c:pt>
                <c:pt idx="4">
                  <c:v>32</c:v>
                </c:pt>
                <c:pt idx="5">
                  <c:v>64</c:v>
                </c:pt>
              </c:numCache>
            </c:numRef>
          </c:cat>
          <c:val>
            <c:numRef>
              <c:f>loss_for_large_fig!$C$3:$C$8</c:f>
              <c:numCache>
                <c:formatCode>General</c:formatCode>
                <c:ptCount val="6"/>
                <c:pt idx="0">
                  <c:v>0.44700000000000001</c:v>
                </c:pt>
                <c:pt idx="1">
                  <c:v>0.1198</c:v>
                </c:pt>
                <c:pt idx="2">
                  <c:v>5.4199999999999998E-2</c:v>
                </c:pt>
                <c:pt idx="3">
                  <c:v>3.9E-2</c:v>
                </c:pt>
                <c:pt idx="4">
                  <c:v>1.78E-2</c:v>
                </c:pt>
                <c:pt idx="5">
                  <c:v>1.2200000000000001E-2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DD82-1F4C-B611-06FFB6A436EC}"/>
            </c:ext>
          </c:extLst>
        </c:ser>
        <c:ser>
          <c:idx val="2"/>
          <c:order val="2"/>
          <c:tx>
            <c:v>LIVE</c:v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diamond"/>
            <c:size val="5"/>
            <c:spPr>
              <a:solidFill>
                <a:schemeClr val="accent3"/>
              </a:solidFill>
              <a:ln w="9525">
                <a:solidFill>
                  <a:schemeClr val="accent6"/>
                </a:solidFill>
              </a:ln>
              <a:effectLst/>
            </c:spPr>
          </c:marker>
          <c:cat>
            <c:numRef>
              <c:f>loss_for_large_fig!$A$3:$A$8</c:f>
              <c:numCache>
                <c:formatCode>General</c:formatCode>
                <c:ptCount val="6"/>
                <c:pt idx="0">
                  <c:v>1</c:v>
                </c:pt>
                <c:pt idx="1">
                  <c:v>4</c:v>
                </c:pt>
                <c:pt idx="2">
                  <c:v>8</c:v>
                </c:pt>
                <c:pt idx="3">
                  <c:v>16</c:v>
                </c:pt>
                <c:pt idx="4">
                  <c:v>32</c:v>
                </c:pt>
                <c:pt idx="5">
                  <c:v>64</c:v>
                </c:pt>
              </c:numCache>
            </c:numRef>
          </c:cat>
          <c:val>
            <c:numRef>
              <c:f>loss_for_large_fig!$D$3:$D$8</c:f>
              <c:numCache>
                <c:formatCode>General</c:formatCode>
                <c:ptCount val="6"/>
                <c:pt idx="0">
                  <c:v>1.5100000000000001E-2</c:v>
                </c:pt>
                <c:pt idx="1">
                  <c:v>2.9999999999999997E-4</c:v>
                </c:pt>
                <c:pt idx="2">
                  <c:v>2.9999999999999997E-4</c:v>
                </c:pt>
                <c:pt idx="3">
                  <c:v>2.9999999999999997E-4</c:v>
                </c:pt>
                <c:pt idx="4">
                  <c:v>2.9999999999999997E-4</c:v>
                </c:pt>
                <c:pt idx="5">
                  <c:v>2.9999999999999997E-4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DD82-1F4C-B611-06FFB6A436E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26766303"/>
        <c:axId val="743293871"/>
      </c:lineChart>
      <c:catAx>
        <c:axId val="426766303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" pitchFamily="2" charset="0"/>
                    <a:ea typeface="+mn-ea"/>
                    <a:cs typeface="+mn-cs"/>
                  </a:defRPr>
                </a:pPr>
                <a:r>
                  <a:rPr lang="en-US" sz="1100">
                    <a:latin typeface="Times" pitchFamily="2" charset="0"/>
                  </a:rPr>
                  <a:t>Number of paths/strokes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" pitchFamily="2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" pitchFamily="2" charset="0"/>
                <a:ea typeface="+mn-ea"/>
                <a:cs typeface="+mn-cs"/>
              </a:defRPr>
            </a:pPr>
            <a:endParaRPr lang="en-US"/>
          </a:p>
        </c:txPr>
        <c:crossAx val="743293871"/>
        <c:crosses val="autoZero"/>
        <c:auto val="1"/>
        <c:lblAlgn val="ctr"/>
        <c:lblOffset val="100"/>
        <c:noMultiLvlLbl val="0"/>
      </c:catAx>
      <c:valAx>
        <c:axId val="74329387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" pitchFamily="2" charset="0"/>
                    <a:ea typeface="+mn-ea"/>
                    <a:cs typeface="+mn-cs"/>
                  </a:defRPr>
                </a:pPr>
                <a:r>
                  <a:rPr lang="en-US" sz="1100">
                    <a:latin typeface="Times" pitchFamily="2" charset="0"/>
                  </a:rPr>
                  <a:t>MSE loss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" pitchFamily="2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" pitchFamily="2" charset="0"/>
                <a:ea typeface="+mn-ea"/>
                <a:cs typeface="+mn-cs"/>
              </a:defRPr>
            </a:pPr>
            <a:endParaRPr lang="en-US"/>
          </a:p>
        </c:txPr>
        <c:crossAx val="426766303"/>
        <c:crosses val="autoZero"/>
        <c:crossBetween val="between"/>
        <c:majorUnit val="0.1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47482107905392279"/>
          <c:y val="7.0022601341498972E-2"/>
          <c:w val="0.48576501466728422"/>
          <c:h val="0.35612918327405607"/>
        </c:manualLayout>
      </c:layout>
      <c:overlay val="1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Times" pitchFamily="2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11-07T03:48:47.065" idx="1">
    <p:pos x="10" y="10"/>
    <p:text>Direct optimize each frame of a gif input.</p:text>
    <p:extLst>
      <p:ext uri="{C676402C-5697-4E1C-873F-D02D1690AC5C}">
        <p15:threadingInfo xmlns:p15="http://schemas.microsoft.com/office/powerpoint/2012/main" timeZoneBias="30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11-07T03:48:47.065" idx="3">
    <p:pos x="10" y="10"/>
    <p:text>Direct optimize each frame of a gif input.</p:text>
    <p:extLst>
      <p:ext uri="{C676402C-5697-4E1C-873F-D02D1690AC5C}">
        <p15:threadingInfo xmlns:p15="http://schemas.microsoft.com/office/powerpoint/2012/main" timeZoneBias="30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11-07T03:48:47.065" idx="2">
    <p:pos x="10" y="10"/>
    <p:text>Direct optimize each frame of a gif input.</p:text>
    <p:extLst>
      <p:ext uri="{C676402C-5697-4E1C-873F-D02D1690AC5C}">
        <p15:threadingInfo xmlns:p15="http://schemas.microsoft.com/office/powerpoint/2012/main" timeZoneBias="300"/>
      </p:ext>
    </p:extLst>
  </p:cm>
</p:cmLst>
</file>

<file path=ppt/drawing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452.emf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</cdr:x>
      <cdr:y>0</cdr:y>
    </cdr:from>
    <cdr:to>
      <cdr:x>1</cdr:x>
      <cdr:y>1</cdr:y>
    </cdr:to>
    <cdr:pic>
      <cdr:nvPicPr>
        <cdr:cNvPr id="3" name="Picture 2">
          <a:extLst xmlns:a="http://schemas.openxmlformats.org/drawingml/2006/main">
            <a:ext uri="{FF2B5EF4-FFF2-40B4-BE49-F238E27FC236}">
              <a16:creationId xmlns:a16="http://schemas.microsoft.com/office/drawing/2014/main" id="{073F739E-AE99-C54A-A4C5-CF03401AE4A5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1"/>
        <a:stretch xmlns:a="http://schemas.openxmlformats.org/drawingml/2006/main">
          <a:fillRect/>
        </a:stretch>
      </cdr:blipFill>
      <cdr:spPr>
        <a:xfrm xmlns:a="http://schemas.openxmlformats.org/drawingml/2006/main">
          <a:off x="0" y="0"/>
          <a:ext cx="2007870" cy="1537970"/>
        </a:xfrm>
        <a:prstGeom xmlns:a="http://schemas.openxmlformats.org/drawingml/2006/main" prst="rect">
          <a:avLst/>
        </a:prstGeom>
      </cdr:spPr>
    </cdr:pic>
  </cdr:relSizeAnchor>
</c:userShape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9T18:51:46.4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24575,'97'0'0,"1"0"0,-1 0 0,1 0 0,-1 0 0,0 0 0,1 0 0,-1 0 0,1 0 0,-1 0 0,0 0 0,1 0 0,-1 0 0,1 0 0,-1 0 0,0 0 0,1 0 0,-1 0 0,10 0 0,-21 0 0,-7 0 0,7 0 0,21 0-547,-34 0 1,13 0 0,13 0 0,9 0 0,8 0 0,5 0 0,4 0 0,1 0-1,-1 0 1,-3 0 0,-6 0 0,-6 0 0,-9 0 0,-12 0 0,-14 0 0,-14 0 0,-19 0-1,-20 0-943,-14 0 4308,-3 0-2818,-2 2 1719,-3-2-1719,-3 4 0,-2-3 0,-2 3 6784,1-1-6784,-5 2 0,6 0 0,-6 1 0,3-1 0,-7 1 0,3 0 0,-2 2 0,0-2 0,-1 5 0,0-4 0,-3 4 0,3-2 0,0 3 0,-2-3 0,5 2 0,-8 0 0,8 1 0,-1-2 0,7-2 0,2-3 0,1-2 0,0 1 0,-2-3 0,3 1 0,-3 0 0,-5 4 0,1 2 0,-4 0 0,1 3 0,1-3 0,0 3 0,0 0 0,-11 6 0,4 0 0,-9 5 0,-5 3 0,5-3 0,-10 5 0,9-6 0,-1 1 0,0-1 0,1 1 0,-4-1 0,-7 9 0,1-2 0,-11 8 0,5 0 0,-6 1 0,-5 6 0,9-6 0,-7 0 0,-10 17 0,9-16 0,-8 12 0,19-19 0,10-9 0,-4 8 0,7-8 0,-6 4 0,3-5 0,0 1 0,-3 4 0,3-4 0,-1 4 0,3-9 0,3 4 0,1-7 0,0 3 0,4-5 0,1 1 0,0 0 0,-10 8 0,4-5 0,-9 9 0,6-10 0,2 5 0,-2-5 0,7 1 0,-2 1 0,2-3 0,1 2 0,-4 1 0,-1 4 0,-2 2 0,-8 7 0,3 1 0,-9 2 0,-14 13 0,5-11 0,-4 7 0,-3-1 0,19-12 0,-9 6 0,6-4 0,12-4 0,-10 5 0,14-5 0,-5 0 0,3 2 0,1-4 0,1 0 0,3-4 0,0-1 0,1 1 0,2-4 0,1 2 0,-2-2 0,-5 7 0,2 1 0,-30 24 0,17-14 0,-19 18 0,15-16 0,1 4 0,2-9 0,2 3 0,-8 2 0,9-7 0,-13 11 0,17-19 0,-5 8 0,5-8 0,0 4 0,4-5 0,5-3 0,1-2 0,8-5 0,1-1 0,5-3 0,2-1 0,2-2 0,4-1 0,1-1 0,5-2 0,-1 0 0,1 0 0,0 0 0,-1 0 0,1 0 0,0 0 0,-1 0 0,1 0 0,3 0 0,5 0 0,3 0 0,0 0 0,2 0 0,-6 0 0,5-3 0,-2 3 0,3-6 0,0 6 0,4-6 0,-3 5 0,3-4 0,-4 4 0,0-2 0,1 0 0,-4 3 0,2-3 0,-8 3 0,8-3 0,-11 3 0,11-3 0,-8 3 0,5 0 0,1 0 0,-3-3 0,5 3 0,2-3 0,0 3 0,6 0 0,-6 0 0,7 0 0,-3-3 0,3 3 0,0-3 0,5-1 0,-3 4 0,2-7 0,1 4 0,-4-1 0,8-3 0,-11 7 0,5-7 0,-6 7 0,3-6 0,-3 5 0,-1-2 0,0 0 0,-3 2 0,3-4 0,-4 4 0,4-2 0,12 3 0,-4 0 0,8 0 0,20 0 0,-24 0 0,24 0 0,-31 0 0,-1 0 0,1 0 0,-1 0 0,5 0 0,0 0 0,5 0 0,0 0 0,-1 0 0,6 0 0,-4 0 0,3 0 0,-4 0 0,-1 0 0,-3 0 0,3 0 0,-8 0 0,8 0 0,-8 0 0,8 0 0,-3 0 0,3 0 0,6 0 0,-4 3 0,8-2 0,-4 6 0,1-3 0,3 0 0,-8-1 0,-1-3 0,-6 0 0,-3 0 0,-4 0 0,2 0 0,2 3 0,1-3 0,-1 3 0,-5 0 0,-4 0 0,0 1 0,0 1 0,-3-4 0,0 1 0,-4 1 0,-3-3 0,0 3 0,-1-3 0,-1 0 0,4 0 0,-1 2 0,2-1 0,3 1 0,1-2 0,3 0 0,9 0 0,-7 0 0,6 0 0,-4 0 0,-3 0 0,6 0 0,2 0 0,1 0 0,7 0 0,-4 0 0,5 0 0,0 0 0,-1 0 0,-3 0 0,3 0 0,-8 0 0,4 0 0,-5 0 0,0 0 0,1 0 0,-4 0 0,2 0 0,-2 0 0,3 0 0,9 0 0,-10 0 0,8 0 0,-14 0 0,7 0 0,-7 0 0,3 0 0,-4 0 0,12 0 0,-9 0 0,9 0 0,-12 0 0,0 0 0,0 0 0,1 0 0,-1 0 0,-3 0 0,-1 0 0,0 0 0,-5 0 0,5 0 0,-8 0 0,1 0 0,-2 0 0,0 0 0,0 0 0,0 0 0,0 0 0,-2-2 0,-3 2 0,-3-4 0,-4 3 0,-1-6 0,-10 0 0,2-5 0,-14-5 0,5 0 0,-3-4 0,-16-10 0,12 8 0,-13-8 0,13 10 0,3-1 0,5 5 0,2 0 0,-2 0 0,8 4 0,-3-1 0,5 1 0,5 7 0,-1-4 0,3 4 0,1 1 0,-2 0 0,0-3 0,0 2 0,-3-4 0,-4 1 0,0-3 0,-4-4 0,1 3 0,-6-7 0,0 3 0,-5-4 0,1-1 0,-1-3 0,0 3 0,-2-3 0,-16-10 0,6 6 0,-6-7 0,10 6 0,7 8 0,-3-7 0,5 6 0,-1-1 0,4 3 0,2 4 0,3-2 0,2 6 0,-1-3 0,1 4 0,-5-5 0,3 4 0,-6-4 0,2 1 0,-3 2 0,-1-7 0,-3 3 0,2 1 0,-2-4 0,0 6 0,-7-11 0,5 10 0,-2-6 0,8 9 0,1-1 0,-5 0 0,3 1 0,-2-1 0,3 1 0,-3-1 0,1-3 0,-2 3 0,3-7 0,1 7 0,-1-7 0,1 7 0,-2-7 0,6 8 0,-4-8 0,7 8 0,-15-13 0,13 8 0,-9-4 0,7 2 0,4 4 0,-3-2 0,-1-1 0,4 2 0,-7-1 0,7 3 0,-6-2 0,7 4 0,-8-4 0,8 4 0,-3 1 0,4 0 0,-1-1 0,1 1 0,0 0 0,0 0 0,-9-6 0,6 1 0,-5-1 0,7 2 0,0 7 0,0-6 0,1 4 0,-1-4 0,1 3 0,-1-1 0,-3-3 0,1-1 0,-5 0 0,1-3 0,1 3 0,-2-1 0,6 2 0,-7-1 0,8 7 0,-4-6 0,4 9 0,1-1 0,0 1 0,0 1 0,-9-3 0,7 3 0,-6-3 0,4 2 0,-1-2 0,-4 2 0,1-6 0,0 3 0,-5-4 0,3 1 0,-6-2 0,2 5 0,-4-4 0,0 3 0,0 0 0,5 1 0,0 0 0,5 2 0,-5-5 0,3 3 0,-11-13 0,9 4 0,-7-8 0,13 10 0,-3-4 0,6 4 0,-2 0 0,7-1 0,-2 5 0,6-1 0,-2 5 0,3-2 0,2 5 0,-1-4 0,4 4 0,-5-2 0,6 3 0,-6-3 0,3 2 0,-1-5 0,-4 0 0,4 2 0,-2-2 0,3 6 0,3 0 0,0 0 0,0 2 0,0 1 0,3 0 0,-3 1 0,5-3 0,-5 1 0,0-5 0,-1 2 0,-5-4 0,5 1 0,-4-2 0,1 2 0,-2-1 0,3 4 0,-3-2 0,5 3 0,-1 0 0,2-1 0,0 1 0,-1 3 0,1-3 0,0 2 0,0-2 0,2 0 0,-1 0 0,1 0 0,-2 2 0,2-1 0,-1 3 0,12 3 0,-8-1 0,9 4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9T18:51:50.9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0 342 24575,'14'0'0,"12"0"0,8 0 0,17 0 0,7 0 0,19 0 0,3 0 0,-29 0 0,2 0 0,40 0 0,-37 0 0,1 0 0,-6 0 0,-2 0 0,34 0 0,-3 0 0,-21 0 0,1 0 0,-3 0 0,-20 0 0,-2 0 0,-12 0 0,-4 0 0,-5 0 0,-6 0 0,0 0 0,-3 3 0,-2-1 0,-1 3 0,-2 0 0,-5 3 0,-12 5 0,-4 0 0,-27 17 0,14-10 0,-11 8 0,17-9 0,6-8 0,6 4 0,5-9 0,3 1 0,5-2 0,10-2 0,11-7 0,20-9 0,5-6 0,3-1 0,-1 1 0,-3 4 0,-5 4 0,-2-3 0,-15 10 0,-2-2 0,-10 6 0,0 0 0,-10 7 0,-11 12 0,-18 15 0,-12 13 0,1-9 0,-7 6 0,18-17 0,-7 4 0,17-11 0,2-4 0,13-8 0,19-17 0,27-24 0,15-15 0,-16 14 0,-1 1 0,22-14 0,8-7 0,-12 15 0,-5 0 0,-11 11 0,-13 8 0,-12 10 0,-3 4 0,-7 8 0,-28 28 0,-18 13 0,-21 22 0,23-30 0,0-1 0,-17 21 0,-11 0 0,25-19 0,-3 0 0,17-14 0,13-5 0,37-35 0,42-26 0,-6-1 0,4-2-510,-6 8 0,2 0 510,19-16 0,-4 4 0,10 2 0,-27 15 0,-2 0 0,11-3 0,-3 2 0,-19 11 0,-19 13 0,-9 5 0,-22 27 0,-26 26 0,1-5 0,-4 6-675,-10 12 1,-3 3 674,-11 13 0,1-1 0,12-13 0,3-3 0,1-1 0,1-4 0,9-11 0,3-2 0,-17 24 0,0-1 0,19-21 0,14-16 0,18-13 0,27-22 0,14-15 0,39-21 0,-41 17 0,-1 1 0,36-14 1184,-33 16 1,-1 1-1185,13-7 0,7 3 0,-19 3 0,-10 13 0,-18 4 0,0 4 0,-14 24 0,-16 2 0,-12 35 0,-13-15 0,-4 17 0,10-20 0,1-2 0,6-8 0,10-11 0,4-6 0,23-18 0,17-11 0,26-19 0,16-12 0,-27 21 0,1-1 0,23-20 0,1 9 0,-23 12 0,-21 15 0,-1 2 0,-26 19 0,-16 11 0,-17 16 0,1 0 0,-9 3 0,16-11 0,-2-3 0,9-7 0,8-6 0,11-15 0,70-62 0,-3-2-370,-17 21 1,9-5-1,-5 3 370,-3-2 0,0 0 0,0 3 0,3-2 0,-6 5 0,-9 7 0,-2 1 0,19-15 0,-1 2 0,7-4 0,5 0 0,-24 15 0,-18 18 0,-12 10 0,-9 22 0,-33 26 0,4 0 0,-7 6-178,-18 13 0,-4 3 178,7-3 0,0 2 0,-16 13 0,0 0 0,13-13 0,2-2 0,5-6 0,1-1-152,-7 5 0,3-4 152,-6 10 0,-11 7 0,26-26 0,13-18 0,14-12 0,34-40-2617,12-7 0,7-7 2617,8-8 0,5-5 0,3 0 0,6-5 0,-3 4-776,6-6 1,0 1 775,-4 5 0,4-2 0,-7 5-157,-9 8 0,-2 1 157,23-16 0,-2 4 0,8-6 0,-31 26 0,-2 3 0,14-13 0,-17 19 0,-22 16 0,-45 41 0,-21 17 0,8-6 0,-5 2 1650,-8 6 0,-7 6 0,1-2-1650,6-3 0,1-2 0,2-1 205,-15 11 1,1 0-206,-10 14 0,4-5 0,30-32 0,1-1-83,-16 17 0,2-1 83,-3-1 0,-3 10 0,21-23 813,15-13-813,9-12 2125,7-8-2125,37-33 0,21-20 0,-2 4 0,3-4-22,-11 9 0,1-1 22,18-13 0,1-1 0,-15 10 0,-1 3 0,-1 4 0,1 2 0,1-4 0,-4 4 0,8-4 0,5 0 0,-22 10 0,-12 16 0,-11 4 0,-4 8 0,-12 2 779,-14 18-779,-21 6 0,-15 28 0,8-12 0,-1 0 0,-21 26 0,24-26 0,2-2 0,-11 13 0,4-8 0,6 2 0,9-14 0,13-9 0,9-11 0,20-25 0,40-39-556,-7 6 0,7-6 556,20-15 0,5-5-893,-18 16 1,1-2 0,-1 4 892,12-7 0,1 0 0,-14 10 0,3-3 0,-8 8-795,26-18 795,-15 11 0,-1 1 0,9-2 0,3-8 0,-19 22 0,-26 18 913,-9 13-913,-22 15 2696,-40 36-2696,10-8 0,-4 5 0,-18 14 0,-2 2-805,8-7 1,-2 3 804,-4 2 0,-6 3 0,3-2 0,-6 3 0,2-1 0,11-9 0,0 3 0,0-3 0,-15 14 0,3-3-2964,14-9 0,0 0 2964,-12 9 0,1-1 0,17-16 0,1-2 0,-3 4 0,4-4 0,-5 2 0,-6 12 0,15-20 0,18-7 1728,4-12-1728,12-6 6784,9-4-6784,20-15 0,15-8 0,3-8 0,10-5 0,-13 10 0,1-4 0,-5 9 0,-11 1 0,-8 10 0,-5-1 0,-6 8 0,-14 0 0,-21 25 0,-25 10 0,13-1 0,-2 2 0,-30 20-1010,25-16 0,-1 2 1010,6-8 0,1 0 0,-31 33-141,29-31 1,2-2 140,-7 9 0,-8 6 0,18-17 0,11-6 0,12-13 0,6-4 1989,8-4-1989,9-5 312,8-4-312,15-13 0,9-7 0,7-9 0,9-4 0,-2-6 0,-6 8 0,-1-9 0,-6 15 0,-2-6 0,1 8 0,-14 3 0,-1 6 0,-7 3 0,-1 1 0,-4 2 0,1 0 0,-1 1 0,-3 5 0,0-2 0,-3 3 0,0 0 0,0 0 0,0-2 0,6-6 0,3-6 0,11-11 0,-3 4 0,17-16 0,-15 18 0,20-20 0,-18 18 0,8-5 0,-9 7 0,-5 7 0,-5 5 0,-4 4 0,0 2 0,-3 1 0,0 2 0,-3-2 0,2 2 0,-1 0 0,2-2 0,-3 5 0,0-2 0,0-1 0,0 3 0,2-8 0,2 5 0,5-8 0,9-3 0,-3 1 0,13-7 0,-5 2 0,5-3 0,2 2 0,-10 3 0,4 2 0,-10 5 0,0-3 0,-5 8 0,-3-3 0,4 3 0,-4-1 0,4-1 0,-4-2 0,3 1 0,-2-3 0,5 0 0,-5 2 0,2-3 0,0 4 0,-2-1 0,3 0 0,-1 1 0,1-4 0,3 2 0,5-6 0,-7 5 0,3-1 0,-8 6 0,1 1 0,-1-1 0,0 2 0,8-8 0,-3 4 0,4-4 0,-6 5 0,2 1 0,-6 1 0,7 2 0,-13 0 0,4 1 0,-5-3 0,2-2 0,3-2 0,1-1 0,2-1 0,0 3 0,-3-3 0,3 4 0,-5-2 0,1 5 0,-2-2 0,0 5 0,-2-3 0,-1 3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9T18:51:55.2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1299 187 24575,'-24'6'0,"2"5"0,6-3 0,1 3 0,4-8 0,-18 15 0,13-7 0,-12 8 0,19-6 0,-9-2 0,1 7 0,-11 7 0,6 1 0,-7 11 0,3-7 0,-8 4 0,4-5 0,-3 0 0,4-3 0,-4 3 0,-2 2 0,-5 5 0,-5 5 0,3 1 0,-27 15 0,19-12 0,-16 12 0,22-20 0,9-6 0,6-6 0,2-8 0,7-1 0,1-4 0,2-3 0,5 2 0,0-5 0,2 4 0,2-1 0,-4 2 0,1 0 0,2 3 0,-2 1 0,2 3 0,-3 0 0,-1 1 0,-3 3 0,3-2 0,-4 6 0,-5 6 0,4-6 0,-4 4 0,7-14 0,3-2 0,3-3 0,1 0 0,3-2 0,-1-1 0,1-6 0,3 3 0,-1-11 0,20-7 0,17-26 0,25-12 0,-20 13 0,4-5-2262,5-4 1,6-5 0,-4 3 2261,2-1 0,2-2 0,12-13 0,8-9 0,-7 7-100,-5 8 1,-4 3 99,9-12 0,2 0-615,-4 8 0,-3 3 615,-17 13 0,-2 3 0,1 5 0,3-1 0,10-12 0,-2 4 0,4 5 0,-16 9 0,-2 2-138,1 4 138,-17 14 6007,-6 3-6007,-9 8 267,-8 0-267,-7 0 1846,-10 5-1846,-8 3 231,-5 12-231,-9 3 0,2 8 0,-3 1 0,-3 2 0,-12 15 0,10-7 0,-3 5 0,-7 6 0,0 0 0,10-5 0,-2 1 0,-13 14 0,0 1 0,10-9 0,4-2 0,9-10 0,2-2 0,-1 0 0,2-3 0,-11 19 0,21-29 0,6 0 0,11-25 0,29-30 0,22-26 0,-9 12 0,4-2-624,-2-1 1,2-2 623,7-6 0,2 1 0,-4 4 0,1 0 0,13-16 0,0 1 0,-11 18 0,-2 2 0,3-6 0,-2 3 0,18-10 0,-17 19 0,-12 6 0,-17 20 0,-11 5 0,1 2 0,-5 3 0,-4 4 1247,-14 19-1247,-32 42 0,-12 12-685,9-9 0,-1 2 685,8-11 0,1-2 0,0 3 0,0 0 0,-2 1 0,2-1-91,11-13 1,0-1 90,-12 11 0,1-2 0,-10 20 0,4-14 0,24-33 0,6-8 0,7-9 0,11-17 0,37-44 0,-7 11 0,6-5-616,17-20 1,6-5 615,-14 17 0,1 0 0,0 1 0,11-13 0,1 1 0,-12 12 0,2-1 0,-5 5-791,-6 9 1,-2 1 790,19-20 0,-1 2-134,15-5 134,-33 25 0,0 1 0,21-11 0,-24 18 0,-10 10 2337,-13 11-2337,-3 3 1990,-8 19-1990,-25 24 0,-20 41 0,6-29 0,-5 4-1074,-4 14 0,-2 3 1074,10-19 0,-2 1 0,2-2 0,-6 11 0,1 1 0,-12 17 0,4-6-753,-3-3 753,19-18 0,1-1 0,-9 5-24,-1 9 24,14-22 0,9-16 0,10-11 2219,5-11-2219,5 0 847,8-6-847,14-13 29,31-19-29,18-22 0,4-1 0,-30 19 0,-2 0 0,8-6 0,20-19 0,-26 26 0,8-9 0,-20 19 0,-3 3 0,-12 11 0,-4 3 0,-3 3 0,-7 12 0,-10 13 0,-14 14 0,-7 18 0,-2-13 0,-1 11 0,10-21 0,1 6 0,5-13 0,7-6 0,4-6 0,4-4 0,6-6 0,18-10 0,15-10 0,23-17 0,9-6 0,-12 8 0,6 0 0,-15 13 0,0 0 0,-7 1 0,-14 9 0,-5 3 0,-10 4 0,-1 3 0,-6 0 0,0 0 0,0 0 0,-1 0 0,11 0 0,27 0 0,-1-3 0,32-6 0,2-7 0,-12 2 0,10-1 0,-31 10 0,-6-1 0,-9 5 0,-9-2 0,-6 3 0,-4 0 0,-6 2 0,1 11 0,-3 4 0,-3 13 0,-1 2 0,-6-1 0,2 0 0,-2-5 0,7-3 0,0-1 0,3-7 0,0-1 0,0-5 0,0 1 0,0-4 0,2 4 0,4-4 0,2 4 0,7 3 0,-3-1 0,3 3 0,-4-4 0,0 0 0,-2 0 0,1-2 0,-1-1 0,2-3 0,3 1 0,9 0 0,1-3 0,7 0 0,-4-3 0,3 0 0,-2 0 0,-2 0 0,-4 0 0,-3 0 0,-4 0 0,2 0 0,-5 0 0,-1 0 0,-3 0 0,-3 0 0,0 0 0,0 0 0,0 0 0,0 0 0,0 0 0,-1 0 0,1 0 0,3 0 0,3 0 0,1 0 0,6 0 0,-3 0 0,3 0 0,0 0 0,-3 0 0,-1 0 0,-3 0 0,-2 0 0,-2 0 0,-2 0 0,-2 0 0,-1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9T18:51:58.4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0 24575,'-20'15'0,"1"0"0,-13 12 0,7-8 0,0 6 0,4-14 0,11 0 0,1-6 0,7 2 0,2 2 0,0-2 0,0 4 0,0 4 0,0 5 0,0 6 0,11 14 0,1-6 0,12 16 0,6-7 0,3 5 0,14 3 0,0 0 0,-6-16 0,13 6 0,-15-21 0,14 5 0,4-9 0,-9-9 0,26-3 0,-26-22 0,23-16 0,-21-20 0,-5 2 0,-3-3 0,-15 16 0,-3-3 0,-5 5 0,-12-15 0,-10 20 0,-14-12 0,-13 26 0,-11-3 0,-6 4 0,6 5 0,-4-1 0,-2 11 0,0-5 0,-21 7 0,26 0 0,-14 0 0,24 0 0,-4 7 0,8-1 0,2 5 0,11-3 0,3-2 0,5-1 0,2 0 0,2 0 0,1-2 0,2-1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9T18:51:59.9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311 165 24575,'0'19'0,"0"-4"0,-3 2 0,2-2 0,-1 4 0,2-1 0,0-6 0,0-1 0,0-6 0,0 3 0,0-3 0,0 6 0,0-3 0,0 10 0,0-2 0,0 17 0,5-8 0,3 10 0,8-12 0,0-3 0,3-5 0,-4-3 0,2-3 0,-5 1 0,2-3 0,1 1 0,0-2 0,3-3 0,4 3 0,0-5 0,14 2 0,-4-3 0,13 0 0,-12 0 0,11-4 0,-11-3 0,12-8 0,-12-4 0,4-3 0,-12 1 0,-5-3 0,-6-3 0,-5-1 0,-5-7 0,-1-1 0,-21-3 0,-5-8 0,-23-1 0,-6 1 0,-5-1 0,-3 13 0,0 2 0,-3 11 0,4 9 0,-10 5 0,10 8 0,-20 0 0,22 7 0,-5 4 0,24 8 0,11-2 0,-1 7 0,12-7 0,-4 9 0,7-3 0,3-1 0,3 0 0,2-4 0,4-2 0,-2-2 0,3-6 0,0 2 0,0-4 0,0 2 0,0-5 0,0-1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9T18:52:04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24575,'33'0'0,"5"0"0,45 0 0,6 0 0,6 0 0,7 0-642,-24 0 0,2 0 642,-10 0 0,4 0 0,0 0-774,5 0 0,2 0 0,-8 0 774,-7 0 0,1 0 0,3 0 0,6 0 0,-7 0 0,-10 0 0,-4 0 0,9 0 0,-1 0 0,35 0 0,-12 0 0,-31 0 0,5 0 0,-23 0 840,-7 0-840,-14 0 2766,2 0-2766,-10 0 0,0 0 0,-6 0 0,1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9T18:52:06.0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448 0 24575,'20'0'0,"20"0"0,15 4 0,23 16 0,-33-9 0,12 17 0,-29-14 0,-2 0 0,-9-5 0,-18-7 0,-9-2 0,-12 3 0,1 4 0,-14 7 0,-3 9 0,-5 5 0,-12 9 0,3 6 0,-10 8 0,2 7 0,-5-1 0,0 7 0,3-3 0,14-12 0,2 2 0,16-21 0,-1 4 0,10-10 0,5-4 0,8-9 0,2-3 0,2-3 0,1-2 0,-2-3 0,2-1 0,1-1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9T18:52:07.5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1 160 24575,'80'0'0,"11"0"0,2 0-1191,-36 0 0,1 0 1191,39 0 0,-39 0 0,0 0 0,37 0 0,-38 0 0,1 0 0,-4 0 0,-1 0 0,46 0 0,-15 0 762,-27 0-762,3 0 0,-22 0 392,9 0-392,-11 0 0,-12 0 0,-3 0 0,-12 0 0,2 0 1228,-6 0-1228,0 0 0,0 0 0,4 0 0,11-3 0,10-5 0,11-4 0,10-4 0,-8 5 0,12-5 0,4 8 0,-9-4 0,-1 8 0,-23 1 0,-11 3 0,-4 0 0,-3 0 0,-3 0 0,-2-2 0,-1-1 0,-2-2 0,0 0 0,-5-6 0,-6-6 0,3 6 0,-2-2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9T18:52:09.2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272 1 24575,'-8'13'0,"-10"17"0,-4-3 0,-7 17 0,-4-9 0,9 6 0,-5-15 0,3 12 0,5-22 0,0 11 0,8-11 0,2-4 0,5-2 0,0-4 0,2 2 0,9-6 0,6 7 0,15 6 0,12 9 0,12 12 0,8 9 0,4 0 0,-9-2 0,5 0 0,-12-10 0,9 5 0,-10-6 0,-7-5 0,-5-5 0,-13-6 0,-2-6 0,-7-2 0,-3-3 0,0 0 0,-3 0 0,-2-4 0,-1 1 0,-2-4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1D4B5-8737-F34B-8998-B1FD5D12D8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B7A45A-A5DF-0F42-8162-9F92F55A80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DF5635-4522-9341-B1CA-94C81B60A2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308F9-A5F5-BD40-A9AC-F0B48F0DEFB4}" type="datetimeFigureOut">
              <a:rPr lang="en-US" smtClean="0"/>
              <a:t>11/21/21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770AFC-E12F-4C49-89C7-52EE4F792C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7AB40D-378C-614A-AAD5-017E2CA99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7761E-E234-4344-BCB8-44238981A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5080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7ADAC-3F7A-0543-AA5E-43324F7D5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3DACBCF-D711-7E41-8C57-0F7126545D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4162A0-3C26-1243-8C20-B162EEEE65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308F9-A5F5-BD40-A9AC-F0B48F0DEFB4}" type="datetimeFigureOut">
              <a:rPr lang="en-US" smtClean="0"/>
              <a:t>11/21/21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13468F-30E6-AB47-B00A-F19ABB93B0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BC7CEC-F92E-9D48-AA81-FAFA85EA5F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7761E-E234-4344-BCB8-44238981A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6038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6E9128B-98F8-5247-B184-84921115917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83548EB-BC11-9744-B46D-838B4DA61C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26DA26-0329-4F4C-9321-3ED7E38E29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308F9-A5F5-BD40-A9AC-F0B48F0DEFB4}" type="datetimeFigureOut">
              <a:rPr lang="en-US" smtClean="0"/>
              <a:t>11/21/21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B44212-2A88-A642-977B-F7E9E8E7E7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A44385-4500-0D49-986A-FFAD17903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7761E-E234-4344-BCB8-44238981A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0338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6DCB5C-4B76-1E4C-B486-346E33BCF7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ECA8E3-CBF7-2446-8953-E0DA7E019B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3D4BAF-382A-FC45-8887-BABBDA10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308F9-A5F5-BD40-A9AC-F0B48F0DEFB4}" type="datetimeFigureOut">
              <a:rPr lang="en-US" smtClean="0"/>
              <a:t>11/21/21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96F040-E009-DB42-86AB-CDD0FBC00B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AAC78A-5433-F74E-AFD8-9CBE585D2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7761E-E234-4344-BCB8-44238981A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9126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4D00A0-6CC5-234C-9901-1BFA10E541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9F863A-342A-534D-8726-3B94DE83B8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0391D0-4190-2B46-8AB0-6FE69368D0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308F9-A5F5-BD40-A9AC-F0B48F0DEFB4}" type="datetimeFigureOut">
              <a:rPr lang="en-US" smtClean="0"/>
              <a:t>11/21/21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F70B79-D9B8-8943-8250-629CC818F4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DCAF10-7544-5C4F-988F-3EF3AA6B88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7761E-E234-4344-BCB8-44238981A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7957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5FC30-4AC0-E94B-A3FA-6F1E29B40C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2E8FDF-E7D8-1448-AC32-09B96F35F0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561FED-37A0-9248-A8AE-9EDC8B4755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CDAC6E-2411-3B41-BCB3-C0EBB3874B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308F9-A5F5-BD40-A9AC-F0B48F0DEFB4}" type="datetimeFigureOut">
              <a:rPr lang="en-US" smtClean="0"/>
              <a:t>11/21/21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5D28E6-AB1E-5245-A4C1-7F2E377C5E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4D8F91-81EC-5945-AACC-4ADD5C409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7761E-E234-4344-BCB8-44238981A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599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9F40D-F80C-AA40-84CE-0915423DE4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5C22C0-6638-5A48-B989-EA23BFC1C1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415CC5-75F2-4449-898B-AE4779B026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F59DD5C-9E15-9746-BAA1-F21DE61D1E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16911DE-1480-AB4A-B95A-0C2C45C7B9B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03A6D40-8730-4C4C-82CA-35B32E107D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308F9-A5F5-BD40-A9AC-F0B48F0DEFB4}" type="datetimeFigureOut">
              <a:rPr lang="en-US" smtClean="0"/>
              <a:t>11/21/21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0F66597-3B80-B04B-84BC-99B1DC7EB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151586-244D-A744-8D18-9E29FE44C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7761E-E234-4344-BCB8-44238981A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3286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CF8757-03A7-3845-95F8-CC9D75A28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97130B-D5FC-7845-802E-717CC2BD67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308F9-A5F5-BD40-A9AC-F0B48F0DEFB4}" type="datetimeFigureOut">
              <a:rPr lang="en-US" smtClean="0"/>
              <a:t>11/21/21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F88BF2-1A10-F34E-9483-FE7D524111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92487F-A565-E64C-A07B-857E5D6C31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7761E-E234-4344-BCB8-44238981A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9993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A3C3D0D-28D8-1044-A1EA-57E19A742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308F9-A5F5-BD40-A9AC-F0B48F0DEFB4}" type="datetimeFigureOut">
              <a:rPr lang="en-US" smtClean="0"/>
              <a:t>11/21/21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9E9F6F-A81A-874C-ABFF-BB8C6BF9E6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A7AEE1-3A13-5E48-B1C8-0741390296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7761E-E234-4344-BCB8-44238981A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5211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5BC1B-29A6-C344-AD28-29B1C60668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B7C006-9A91-A149-B710-8AADA8B2C0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17FA61-D44A-9847-8112-0C5F7410C3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DB1457-2322-144F-A066-4FE46F36A4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308F9-A5F5-BD40-A9AC-F0B48F0DEFB4}" type="datetimeFigureOut">
              <a:rPr lang="en-US" smtClean="0"/>
              <a:t>11/21/21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82D4C4-1F54-F342-966C-09887E3FA3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B65637-16BE-974C-9AB3-92AD6F1E3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7761E-E234-4344-BCB8-44238981A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7333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E50E45-7713-6543-A27B-43C74A0904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696E66C-1F4C-A34F-9638-AF8AB3AA0C7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D0FF21-88CB-4242-81AB-536B3E2BD3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78DD87-811D-5C47-841D-83C596A89B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308F9-A5F5-BD40-A9AC-F0B48F0DEFB4}" type="datetimeFigureOut">
              <a:rPr lang="en-US" smtClean="0"/>
              <a:t>11/21/21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0D9BFC-2B36-0944-854F-98A3C78586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BBB1A9-1009-354A-AEA8-04681547E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7761E-E234-4344-BCB8-44238981A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7539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306AFCA-C499-FE43-AD54-74726605EA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8EE009-69C2-F249-9287-0AB57C63D1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9F67FB-328A-2F44-AA58-12C5B31D57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D308F9-A5F5-BD40-A9AC-F0B48F0DEFB4}" type="datetimeFigureOut">
              <a:rPr lang="en-US" smtClean="0"/>
              <a:t>11/21/21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99FCD3-BF2F-E046-80C7-940490649E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37B06A-6737-784B-A6C1-A4A7DEB86A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17761E-E234-4344-BCB8-44238981A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2868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svg"/><Relationship Id="rId21" Type="http://schemas.openxmlformats.org/officeDocument/2006/relationships/image" Target="../media/image20.sv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5" Type="http://schemas.openxmlformats.org/officeDocument/2006/relationships/image" Target="../media/image24.sv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24" Type="http://schemas.openxmlformats.org/officeDocument/2006/relationships/image" Target="../media/image23.pn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23" Type="http://schemas.openxmlformats.org/officeDocument/2006/relationships/image" Target="../media/image22.sv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png"/><Relationship Id="rId3" Type="http://schemas.openxmlformats.org/officeDocument/2006/relationships/image" Target="../media/image137.png"/><Relationship Id="rId7" Type="http://schemas.openxmlformats.org/officeDocument/2006/relationships/image" Target="../media/image148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7.png"/><Relationship Id="rId5" Type="http://schemas.openxmlformats.org/officeDocument/2006/relationships/image" Target="../media/image146.png"/><Relationship Id="rId4" Type="http://schemas.openxmlformats.org/officeDocument/2006/relationships/image" Target="../media/image145.png"/><Relationship Id="rId9" Type="http://schemas.openxmlformats.org/officeDocument/2006/relationships/image" Target="../media/image150.png"/></Relationships>
</file>

<file path=ppt/slides/_rels/slide1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66.svg"/><Relationship Id="rId21" Type="http://schemas.openxmlformats.org/officeDocument/2006/relationships/image" Target="../media/image170.svg"/><Relationship Id="rId42" Type="http://schemas.openxmlformats.org/officeDocument/2006/relationships/image" Target="../media/image191.png"/><Relationship Id="rId63" Type="http://schemas.openxmlformats.org/officeDocument/2006/relationships/image" Target="../media/image212.svg"/><Relationship Id="rId84" Type="http://schemas.openxmlformats.org/officeDocument/2006/relationships/image" Target="../media/image233.png"/><Relationship Id="rId16" Type="http://schemas.openxmlformats.org/officeDocument/2006/relationships/image" Target="../media/image165.png"/><Relationship Id="rId107" Type="http://schemas.openxmlformats.org/officeDocument/2006/relationships/image" Target="../media/image256.svg"/><Relationship Id="rId11" Type="http://schemas.openxmlformats.org/officeDocument/2006/relationships/image" Target="../media/image160.svg"/><Relationship Id="rId32" Type="http://schemas.openxmlformats.org/officeDocument/2006/relationships/image" Target="../media/image181.png"/><Relationship Id="rId37" Type="http://schemas.openxmlformats.org/officeDocument/2006/relationships/image" Target="../media/image186.svg"/><Relationship Id="rId53" Type="http://schemas.openxmlformats.org/officeDocument/2006/relationships/image" Target="../media/image202.svg"/><Relationship Id="rId58" Type="http://schemas.openxmlformats.org/officeDocument/2006/relationships/image" Target="../media/image207.png"/><Relationship Id="rId74" Type="http://schemas.openxmlformats.org/officeDocument/2006/relationships/image" Target="../media/image223.png"/><Relationship Id="rId79" Type="http://schemas.openxmlformats.org/officeDocument/2006/relationships/image" Target="../media/image228.svg"/><Relationship Id="rId102" Type="http://schemas.openxmlformats.org/officeDocument/2006/relationships/image" Target="../media/image251.png"/><Relationship Id="rId123" Type="http://schemas.openxmlformats.org/officeDocument/2006/relationships/image" Target="../media/image272.svg"/><Relationship Id="rId128" Type="http://schemas.openxmlformats.org/officeDocument/2006/relationships/image" Target="../media/image277.png"/><Relationship Id="rId5" Type="http://schemas.openxmlformats.org/officeDocument/2006/relationships/image" Target="../media/image154.svg"/><Relationship Id="rId90" Type="http://schemas.openxmlformats.org/officeDocument/2006/relationships/image" Target="../media/image239.png"/><Relationship Id="rId95" Type="http://schemas.openxmlformats.org/officeDocument/2006/relationships/image" Target="../media/image244.svg"/><Relationship Id="rId22" Type="http://schemas.openxmlformats.org/officeDocument/2006/relationships/image" Target="../media/image171.png"/><Relationship Id="rId27" Type="http://schemas.openxmlformats.org/officeDocument/2006/relationships/image" Target="../media/image176.svg"/><Relationship Id="rId43" Type="http://schemas.openxmlformats.org/officeDocument/2006/relationships/image" Target="../media/image192.svg"/><Relationship Id="rId48" Type="http://schemas.openxmlformats.org/officeDocument/2006/relationships/image" Target="../media/image197.png"/><Relationship Id="rId64" Type="http://schemas.openxmlformats.org/officeDocument/2006/relationships/image" Target="../media/image213.png"/><Relationship Id="rId69" Type="http://schemas.openxmlformats.org/officeDocument/2006/relationships/image" Target="../media/image218.svg"/><Relationship Id="rId113" Type="http://schemas.openxmlformats.org/officeDocument/2006/relationships/image" Target="../media/image262.svg"/><Relationship Id="rId118" Type="http://schemas.openxmlformats.org/officeDocument/2006/relationships/image" Target="../media/image267.png"/><Relationship Id="rId134" Type="http://schemas.openxmlformats.org/officeDocument/2006/relationships/image" Target="../media/image283.png"/><Relationship Id="rId80" Type="http://schemas.openxmlformats.org/officeDocument/2006/relationships/image" Target="../media/image229.png"/><Relationship Id="rId85" Type="http://schemas.openxmlformats.org/officeDocument/2006/relationships/image" Target="../media/image234.svg"/><Relationship Id="rId12" Type="http://schemas.openxmlformats.org/officeDocument/2006/relationships/image" Target="../media/image161.png"/><Relationship Id="rId17" Type="http://schemas.openxmlformats.org/officeDocument/2006/relationships/image" Target="../media/image166.svg"/><Relationship Id="rId33" Type="http://schemas.openxmlformats.org/officeDocument/2006/relationships/image" Target="../media/image182.svg"/><Relationship Id="rId38" Type="http://schemas.openxmlformats.org/officeDocument/2006/relationships/image" Target="../media/image187.png"/><Relationship Id="rId59" Type="http://schemas.openxmlformats.org/officeDocument/2006/relationships/image" Target="../media/image208.svg"/><Relationship Id="rId103" Type="http://schemas.openxmlformats.org/officeDocument/2006/relationships/image" Target="../media/image252.svg"/><Relationship Id="rId108" Type="http://schemas.openxmlformats.org/officeDocument/2006/relationships/image" Target="../media/image257.png"/><Relationship Id="rId124" Type="http://schemas.openxmlformats.org/officeDocument/2006/relationships/image" Target="../media/image273.png"/><Relationship Id="rId129" Type="http://schemas.openxmlformats.org/officeDocument/2006/relationships/image" Target="../media/image278.svg"/><Relationship Id="rId54" Type="http://schemas.openxmlformats.org/officeDocument/2006/relationships/image" Target="../media/image203.png"/><Relationship Id="rId70" Type="http://schemas.openxmlformats.org/officeDocument/2006/relationships/image" Target="../media/image219.png"/><Relationship Id="rId75" Type="http://schemas.openxmlformats.org/officeDocument/2006/relationships/image" Target="../media/image224.svg"/><Relationship Id="rId91" Type="http://schemas.openxmlformats.org/officeDocument/2006/relationships/image" Target="../media/image240.svg"/><Relationship Id="rId96" Type="http://schemas.openxmlformats.org/officeDocument/2006/relationships/image" Target="../media/image2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5.png"/><Relationship Id="rId23" Type="http://schemas.openxmlformats.org/officeDocument/2006/relationships/image" Target="../media/image172.svg"/><Relationship Id="rId28" Type="http://schemas.openxmlformats.org/officeDocument/2006/relationships/image" Target="../media/image177.png"/><Relationship Id="rId49" Type="http://schemas.openxmlformats.org/officeDocument/2006/relationships/image" Target="../media/image198.svg"/><Relationship Id="rId114" Type="http://schemas.openxmlformats.org/officeDocument/2006/relationships/image" Target="../media/image263.png"/><Relationship Id="rId119" Type="http://schemas.openxmlformats.org/officeDocument/2006/relationships/image" Target="../media/image268.svg"/><Relationship Id="rId44" Type="http://schemas.openxmlformats.org/officeDocument/2006/relationships/image" Target="../media/image193.png"/><Relationship Id="rId60" Type="http://schemas.openxmlformats.org/officeDocument/2006/relationships/image" Target="../media/image209.png"/><Relationship Id="rId65" Type="http://schemas.openxmlformats.org/officeDocument/2006/relationships/image" Target="../media/image214.svg"/><Relationship Id="rId81" Type="http://schemas.openxmlformats.org/officeDocument/2006/relationships/image" Target="../media/image230.svg"/><Relationship Id="rId86" Type="http://schemas.openxmlformats.org/officeDocument/2006/relationships/image" Target="../media/image235.png"/><Relationship Id="rId130" Type="http://schemas.openxmlformats.org/officeDocument/2006/relationships/image" Target="../media/image279.png"/><Relationship Id="rId135" Type="http://schemas.openxmlformats.org/officeDocument/2006/relationships/image" Target="../media/image284.png"/><Relationship Id="rId13" Type="http://schemas.openxmlformats.org/officeDocument/2006/relationships/image" Target="../media/image162.svg"/><Relationship Id="rId18" Type="http://schemas.openxmlformats.org/officeDocument/2006/relationships/image" Target="../media/image167.png"/><Relationship Id="rId39" Type="http://schemas.openxmlformats.org/officeDocument/2006/relationships/image" Target="../media/image188.svg"/><Relationship Id="rId109" Type="http://schemas.openxmlformats.org/officeDocument/2006/relationships/image" Target="../media/image258.svg"/><Relationship Id="rId34" Type="http://schemas.openxmlformats.org/officeDocument/2006/relationships/image" Target="../media/image183.png"/><Relationship Id="rId50" Type="http://schemas.openxmlformats.org/officeDocument/2006/relationships/image" Target="../media/image199.png"/><Relationship Id="rId55" Type="http://schemas.openxmlformats.org/officeDocument/2006/relationships/image" Target="../media/image204.svg"/><Relationship Id="rId76" Type="http://schemas.openxmlformats.org/officeDocument/2006/relationships/image" Target="../media/image225.png"/><Relationship Id="rId97" Type="http://schemas.openxmlformats.org/officeDocument/2006/relationships/image" Target="../media/image246.svg"/><Relationship Id="rId104" Type="http://schemas.openxmlformats.org/officeDocument/2006/relationships/image" Target="../media/image253.png"/><Relationship Id="rId120" Type="http://schemas.openxmlformats.org/officeDocument/2006/relationships/image" Target="../media/image269.png"/><Relationship Id="rId125" Type="http://schemas.openxmlformats.org/officeDocument/2006/relationships/image" Target="../media/image274.svg"/><Relationship Id="rId7" Type="http://schemas.openxmlformats.org/officeDocument/2006/relationships/image" Target="../media/image156.svg"/><Relationship Id="rId71" Type="http://schemas.openxmlformats.org/officeDocument/2006/relationships/image" Target="../media/image220.svg"/><Relationship Id="rId92" Type="http://schemas.openxmlformats.org/officeDocument/2006/relationships/image" Target="../media/image241.png"/><Relationship Id="rId2" Type="http://schemas.openxmlformats.org/officeDocument/2006/relationships/image" Target="../media/image151.png"/><Relationship Id="rId29" Type="http://schemas.openxmlformats.org/officeDocument/2006/relationships/image" Target="../media/image178.svg"/><Relationship Id="rId24" Type="http://schemas.openxmlformats.org/officeDocument/2006/relationships/image" Target="../media/image173.png"/><Relationship Id="rId40" Type="http://schemas.openxmlformats.org/officeDocument/2006/relationships/image" Target="../media/image189.png"/><Relationship Id="rId45" Type="http://schemas.openxmlformats.org/officeDocument/2006/relationships/image" Target="../media/image194.svg"/><Relationship Id="rId66" Type="http://schemas.openxmlformats.org/officeDocument/2006/relationships/image" Target="../media/image215.png"/><Relationship Id="rId87" Type="http://schemas.openxmlformats.org/officeDocument/2006/relationships/image" Target="../media/image236.svg"/><Relationship Id="rId110" Type="http://schemas.openxmlformats.org/officeDocument/2006/relationships/image" Target="../media/image259.png"/><Relationship Id="rId115" Type="http://schemas.openxmlformats.org/officeDocument/2006/relationships/image" Target="../media/image264.svg"/><Relationship Id="rId131" Type="http://schemas.openxmlformats.org/officeDocument/2006/relationships/image" Target="../media/image280.svg"/><Relationship Id="rId136" Type="http://schemas.openxmlformats.org/officeDocument/2006/relationships/image" Target="../media/image285.png"/><Relationship Id="rId61" Type="http://schemas.openxmlformats.org/officeDocument/2006/relationships/image" Target="../media/image210.svg"/><Relationship Id="rId82" Type="http://schemas.openxmlformats.org/officeDocument/2006/relationships/image" Target="../media/image231.png"/><Relationship Id="rId19" Type="http://schemas.openxmlformats.org/officeDocument/2006/relationships/image" Target="../media/image168.svg"/><Relationship Id="rId14" Type="http://schemas.openxmlformats.org/officeDocument/2006/relationships/image" Target="../media/image163.png"/><Relationship Id="rId30" Type="http://schemas.openxmlformats.org/officeDocument/2006/relationships/image" Target="../media/image179.png"/><Relationship Id="rId35" Type="http://schemas.openxmlformats.org/officeDocument/2006/relationships/image" Target="../media/image184.svg"/><Relationship Id="rId56" Type="http://schemas.openxmlformats.org/officeDocument/2006/relationships/image" Target="../media/image205.png"/><Relationship Id="rId77" Type="http://schemas.openxmlformats.org/officeDocument/2006/relationships/image" Target="../media/image226.svg"/><Relationship Id="rId100" Type="http://schemas.openxmlformats.org/officeDocument/2006/relationships/image" Target="../media/image249.png"/><Relationship Id="rId105" Type="http://schemas.openxmlformats.org/officeDocument/2006/relationships/image" Target="../media/image254.svg"/><Relationship Id="rId126" Type="http://schemas.openxmlformats.org/officeDocument/2006/relationships/image" Target="../media/image275.png"/><Relationship Id="rId8" Type="http://schemas.openxmlformats.org/officeDocument/2006/relationships/image" Target="../media/image157.png"/><Relationship Id="rId51" Type="http://schemas.openxmlformats.org/officeDocument/2006/relationships/image" Target="../media/image200.svg"/><Relationship Id="rId72" Type="http://schemas.openxmlformats.org/officeDocument/2006/relationships/image" Target="../media/image221.png"/><Relationship Id="rId93" Type="http://schemas.openxmlformats.org/officeDocument/2006/relationships/image" Target="../media/image242.svg"/><Relationship Id="rId98" Type="http://schemas.openxmlformats.org/officeDocument/2006/relationships/image" Target="../media/image247.png"/><Relationship Id="rId121" Type="http://schemas.openxmlformats.org/officeDocument/2006/relationships/image" Target="../media/image270.svg"/><Relationship Id="rId3" Type="http://schemas.openxmlformats.org/officeDocument/2006/relationships/image" Target="../media/image152.svg"/><Relationship Id="rId25" Type="http://schemas.openxmlformats.org/officeDocument/2006/relationships/image" Target="../media/image174.svg"/><Relationship Id="rId46" Type="http://schemas.openxmlformats.org/officeDocument/2006/relationships/image" Target="../media/image195.png"/><Relationship Id="rId67" Type="http://schemas.openxmlformats.org/officeDocument/2006/relationships/image" Target="../media/image216.svg"/><Relationship Id="rId116" Type="http://schemas.openxmlformats.org/officeDocument/2006/relationships/image" Target="../media/image265.png"/><Relationship Id="rId137" Type="http://schemas.openxmlformats.org/officeDocument/2006/relationships/image" Target="../media/image286.png"/><Relationship Id="rId20" Type="http://schemas.openxmlformats.org/officeDocument/2006/relationships/image" Target="../media/image169.png"/><Relationship Id="rId41" Type="http://schemas.openxmlformats.org/officeDocument/2006/relationships/image" Target="../media/image190.svg"/><Relationship Id="rId62" Type="http://schemas.openxmlformats.org/officeDocument/2006/relationships/image" Target="../media/image211.png"/><Relationship Id="rId83" Type="http://schemas.openxmlformats.org/officeDocument/2006/relationships/image" Target="../media/image232.svg"/><Relationship Id="rId88" Type="http://schemas.openxmlformats.org/officeDocument/2006/relationships/image" Target="../media/image237.png"/><Relationship Id="rId111" Type="http://schemas.openxmlformats.org/officeDocument/2006/relationships/image" Target="../media/image260.svg"/><Relationship Id="rId132" Type="http://schemas.openxmlformats.org/officeDocument/2006/relationships/image" Target="../media/image281.png"/><Relationship Id="rId15" Type="http://schemas.openxmlformats.org/officeDocument/2006/relationships/image" Target="../media/image164.svg"/><Relationship Id="rId36" Type="http://schemas.openxmlformats.org/officeDocument/2006/relationships/image" Target="../media/image185.png"/><Relationship Id="rId57" Type="http://schemas.openxmlformats.org/officeDocument/2006/relationships/image" Target="../media/image206.svg"/><Relationship Id="rId106" Type="http://schemas.openxmlformats.org/officeDocument/2006/relationships/image" Target="../media/image255.png"/><Relationship Id="rId127" Type="http://schemas.openxmlformats.org/officeDocument/2006/relationships/image" Target="../media/image276.svg"/><Relationship Id="rId10" Type="http://schemas.openxmlformats.org/officeDocument/2006/relationships/image" Target="../media/image159.png"/><Relationship Id="rId31" Type="http://schemas.openxmlformats.org/officeDocument/2006/relationships/image" Target="../media/image180.svg"/><Relationship Id="rId52" Type="http://schemas.openxmlformats.org/officeDocument/2006/relationships/image" Target="../media/image201.png"/><Relationship Id="rId73" Type="http://schemas.openxmlformats.org/officeDocument/2006/relationships/image" Target="../media/image222.svg"/><Relationship Id="rId78" Type="http://schemas.openxmlformats.org/officeDocument/2006/relationships/image" Target="../media/image227.png"/><Relationship Id="rId94" Type="http://schemas.openxmlformats.org/officeDocument/2006/relationships/image" Target="../media/image243.png"/><Relationship Id="rId99" Type="http://schemas.openxmlformats.org/officeDocument/2006/relationships/image" Target="../media/image248.svg"/><Relationship Id="rId101" Type="http://schemas.openxmlformats.org/officeDocument/2006/relationships/image" Target="../media/image250.svg"/><Relationship Id="rId122" Type="http://schemas.openxmlformats.org/officeDocument/2006/relationships/image" Target="../media/image271.png"/><Relationship Id="rId4" Type="http://schemas.openxmlformats.org/officeDocument/2006/relationships/image" Target="../media/image153.png"/><Relationship Id="rId9" Type="http://schemas.openxmlformats.org/officeDocument/2006/relationships/image" Target="../media/image158.svg"/><Relationship Id="rId26" Type="http://schemas.openxmlformats.org/officeDocument/2006/relationships/image" Target="../media/image175.png"/><Relationship Id="rId47" Type="http://schemas.openxmlformats.org/officeDocument/2006/relationships/image" Target="../media/image196.svg"/><Relationship Id="rId68" Type="http://schemas.openxmlformats.org/officeDocument/2006/relationships/image" Target="../media/image217.png"/><Relationship Id="rId89" Type="http://schemas.openxmlformats.org/officeDocument/2006/relationships/image" Target="../media/image238.svg"/><Relationship Id="rId112" Type="http://schemas.openxmlformats.org/officeDocument/2006/relationships/image" Target="../media/image261.png"/><Relationship Id="rId133" Type="http://schemas.openxmlformats.org/officeDocument/2006/relationships/image" Target="../media/image282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3.png"/><Relationship Id="rId3" Type="http://schemas.openxmlformats.org/officeDocument/2006/relationships/image" Target="../media/image288.svg"/><Relationship Id="rId7" Type="http://schemas.openxmlformats.org/officeDocument/2006/relationships/image" Target="../media/image292.svg"/><Relationship Id="rId2" Type="http://schemas.openxmlformats.org/officeDocument/2006/relationships/image" Target="../media/image28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1.png"/><Relationship Id="rId5" Type="http://schemas.openxmlformats.org/officeDocument/2006/relationships/image" Target="../media/image290.svg"/><Relationship Id="rId4" Type="http://schemas.openxmlformats.org/officeDocument/2006/relationships/image" Target="../media/image289.png"/><Relationship Id="rId9" Type="http://schemas.openxmlformats.org/officeDocument/2006/relationships/image" Target="../media/image29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4.png"/><Relationship Id="rId3" Type="http://schemas.openxmlformats.org/officeDocument/2006/relationships/image" Target="../media/image290.svg"/><Relationship Id="rId7" Type="http://schemas.openxmlformats.org/officeDocument/2006/relationships/image" Target="../media/image296.png"/><Relationship Id="rId2" Type="http://schemas.openxmlformats.org/officeDocument/2006/relationships/image" Target="../media/image28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5.png"/><Relationship Id="rId5" Type="http://schemas.openxmlformats.org/officeDocument/2006/relationships/image" Target="../media/image292.svg"/><Relationship Id="rId4" Type="http://schemas.openxmlformats.org/officeDocument/2006/relationships/image" Target="../media/image291.png"/><Relationship Id="rId9" Type="http://schemas.openxmlformats.org/officeDocument/2006/relationships/image" Target="../media/image29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8.svg"/><Relationship Id="rId2" Type="http://schemas.openxmlformats.org/officeDocument/2006/relationships/image" Target="../media/image29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0.svg"/><Relationship Id="rId4" Type="http://schemas.openxmlformats.org/officeDocument/2006/relationships/image" Target="../media/image29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7.png"/><Relationship Id="rId13" Type="http://schemas.openxmlformats.org/officeDocument/2006/relationships/image" Target="../media/image312.png"/><Relationship Id="rId18" Type="http://schemas.openxmlformats.org/officeDocument/2006/relationships/image" Target="../media/image317.svg"/><Relationship Id="rId26" Type="http://schemas.openxmlformats.org/officeDocument/2006/relationships/image" Target="../media/image325.png"/><Relationship Id="rId3" Type="http://schemas.openxmlformats.org/officeDocument/2006/relationships/image" Target="../media/image302.png"/><Relationship Id="rId21" Type="http://schemas.openxmlformats.org/officeDocument/2006/relationships/image" Target="../media/image320.png"/><Relationship Id="rId7" Type="http://schemas.openxmlformats.org/officeDocument/2006/relationships/image" Target="../media/image306.png"/><Relationship Id="rId12" Type="http://schemas.openxmlformats.org/officeDocument/2006/relationships/image" Target="../media/image311.png"/><Relationship Id="rId17" Type="http://schemas.openxmlformats.org/officeDocument/2006/relationships/image" Target="../media/image316.png"/><Relationship Id="rId25" Type="http://schemas.openxmlformats.org/officeDocument/2006/relationships/image" Target="../media/image324.png"/><Relationship Id="rId2" Type="http://schemas.openxmlformats.org/officeDocument/2006/relationships/image" Target="../media/image301.png"/><Relationship Id="rId16" Type="http://schemas.openxmlformats.org/officeDocument/2006/relationships/image" Target="../media/image315.png"/><Relationship Id="rId20" Type="http://schemas.openxmlformats.org/officeDocument/2006/relationships/image" Target="../media/image319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5.png"/><Relationship Id="rId11" Type="http://schemas.openxmlformats.org/officeDocument/2006/relationships/image" Target="../media/image310.png"/><Relationship Id="rId24" Type="http://schemas.openxmlformats.org/officeDocument/2006/relationships/image" Target="../media/image323.png"/><Relationship Id="rId5" Type="http://schemas.openxmlformats.org/officeDocument/2006/relationships/image" Target="../media/image304.png"/><Relationship Id="rId15" Type="http://schemas.openxmlformats.org/officeDocument/2006/relationships/image" Target="../media/image314.png"/><Relationship Id="rId23" Type="http://schemas.openxmlformats.org/officeDocument/2006/relationships/image" Target="../media/image322.png"/><Relationship Id="rId10" Type="http://schemas.openxmlformats.org/officeDocument/2006/relationships/image" Target="../media/image309.png"/><Relationship Id="rId19" Type="http://schemas.openxmlformats.org/officeDocument/2006/relationships/image" Target="../media/image318.png"/><Relationship Id="rId4" Type="http://schemas.openxmlformats.org/officeDocument/2006/relationships/image" Target="../media/image303.png"/><Relationship Id="rId9" Type="http://schemas.openxmlformats.org/officeDocument/2006/relationships/image" Target="../media/image308.png"/><Relationship Id="rId14" Type="http://schemas.openxmlformats.org/officeDocument/2006/relationships/image" Target="../media/image313.png"/><Relationship Id="rId22" Type="http://schemas.openxmlformats.org/officeDocument/2006/relationships/image" Target="../media/image321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2.svg"/><Relationship Id="rId3" Type="http://schemas.openxmlformats.org/officeDocument/2006/relationships/image" Target="../media/image327.png"/><Relationship Id="rId7" Type="http://schemas.openxmlformats.org/officeDocument/2006/relationships/image" Target="../media/image331.png"/><Relationship Id="rId12" Type="http://schemas.openxmlformats.org/officeDocument/2006/relationships/image" Target="../media/image336.svg"/><Relationship Id="rId2" Type="http://schemas.openxmlformats.org/officeDocument/2006/relationships/image" Target="../media/image3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0.svg"/><Relationship Id="rId11" Type="http://schemas.openxmlformats.org/officeDocument/2006/relationships/image" Target="../media/image335.png"/><Relationship Id="rId5" Type="http://schemas.openxmlformats.org/officeDocument/2006/relationships/image" Target="../media/image329.png"/><Relationship Id="rId10" Type="http://schemas.openxmlformats.org/officeDocument/2006/relationships/image" Target="../media/image334.svg"/><Relationship Id="rId4" Type="http://schemas.openxmlformats.org/officeDocument/2006/relationships/image" Target="../media/image328.svg"/><Relationship Id="rId9" Type="http://schemas.openxmlformats.org/officeDocument/2006/relationships/image" Target="../media/image33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3.png"/><Relationship Id="rId13" Type="http://schemas.openxmlformats.org/officeDocument/2006/relationships/image" Target="../media/image348.svg"/><Relationship Id="rId18" Type="http://schemas.openxmlformats.org/officeDocument/2006/relationships/image" Target="../media/image353.png"/><Relationship Id="rId3" Type="http://schemas.openxmlformats.org/officeDocument/2006/relationships/image" Target="../media/image338.png"/><Relationship Id="rId21" Type="http://schemas.openxmlformats.org/officeDocument/2006/relationships/image" Target="../media/image356.svg"/><Relationship Id="rId7" Type="http://schemas.openxmlformats.org/officeDocument/2006/relationships/image" Target="../media/image342.svg"/><Relationship Id="rId12" Type="http://schemas.openxmlformats.org/officeDocument/2006/relationships/image" Target="../media/image347.png"/><Relationship Id="rId17" Type="http://schemas.openxmlformats.org/officeDocument/2006/relationships/image" Target="../media/image352.svg"/><Relationship Id="rId2" Type="http://schemas.openxmlformats.org/officeDocument/2006/relationships/image" Target="../media/image337.png"/><Relationship Id="rId16" Type="http://schemas.openxmlformats.org/officeDocument/2006/relationships/image" Target="../media/image351.png"/><Relationship Id="rId20" Type="http://schemas.openxmlformats.org/officeDocument/2006/relationships/image" Target="../media/image35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1.png"/><Relationship Id="rId11" Type="http://schemas.openxmlformats.org/officeDocument/2006/relationships/image" Target="../media/image346.svg"/><Relationship Id="rId5" Type="http://schemas.openxmlformats.org/officeDocument/2006/relationships/image" Target="../media/image340.svg"/><Relationship Id="rId15" Type="http://schemas.openxmlformats.org/officeDocument/2006/relationships/image" Target="../media/image350.svg"/><Relationship Id="rId10" Type="http://schemas.openxmlformats.org/officeDocument/2006/relationships/image" Target="../media/image345.png"/><Relationship Id="rId19" Type="http://schemas.openxmlformats.org/officeDocument/2006/relationships/image" Target="../media/image354.svg"/><Relationship Id="rId4" Type="http://schemas.openxmlformats.org/officeDocument/2006/relationships/image" Target="../media/image339.png"/><Relationship Id="rId9" Type="http://schemas.openxmlformats.org/officeDocument/2006/relationships/image" Target="../media/image344.svg"/><Relationship Id="rId14" Type="http://schemas.openxmlformats.org/officeDocument/2006/relationships/image" Target="../media/image34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1.png"/><Relationship Id="rId13" Type="http://schemas.openxmlformats.org/officeDocument/2006/relationships/image" Target="../media/image366.svg"/><Relationship Id="rId18" Type="http://schemas.openxmlformats.org/officeDocument/2006/relationships/image" Target="../media/image371.png"/><Relationship Id="rId26" Type="http://schemas.openxmlformats.org/officeDocument/2006/relationships/image" Target="../media/image379.svg"/><Relationship Id="rId3" Type="http://schemas.openxmlformats.org/officeDocument/2006/relationships/image" Target="../media/image338.png"/><Relationship Id="rId21" Type="http://schemas.openxmlformats.org/officeDocument/2006/relationships/image" Target="../media/image374.svg"/><Relationship Id="rId7" Type="http://schemas.openxmlformats.org/officeDocument/2006/relationships/image" Target="../media/image360.svg"/><Relationship Id="rId12" Type="http://schemas.openxmlformats.org/officeDocument/2006/relationships/image" Target="../media/image365.png"/><Relationship Id="rId17" Type="http://schemas.openxmlformats.org/officeDocument/2006/relationships/image" Target="../media/image370.svg"/><Relationship Id="rId25" Type="http://schemas.openxmlformats.org/officeDocument/2006/relationships/image" Target="../media/image378.png"/><Relationship Id="rId2" Type="http://schemas.openxmlformats.org/officeDocument/2006/relationships/image" Target="../media/image337.png"/><Relationship Id="rId16" Type="http://schemas.openxmlformats.org/officeDocument/2006/relationships/image" Target="../media/image369.png"/><Relationship Id="rId20" Type="http://schemas.openxmlformats.org/officeDocument/2006/relationships/image" Target="../media/image373.png"/><Relationship Id="rId29" Type="http://schemas.openxmlformats.org/officeDocument/2006/relationships/image" Target="../media/image38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9.png"/><Relationship Id="rId11" Type="http://schemas.openxmlformats.org/officeDocument/2006/relationships/image" Target="../media/image364.svg"/><Relationship Id="rId24" Type="http://schemas.openxmlformats.org/officeDocument/2006/relationships/image" Target="../media/image377.svg"/><Relationship Id="rId32" Type="http://schemas.openxmlformats.org/officeDocument/2006/relationships/image" Target="../media/image385.svg"/><Relationship Id="rId5" Type="http://schemas.openxmlformats.org/officeDocument/2006/relationships/image" Target="../media/image358.svg"/><Relationship Id="rId15" Type="http://schemas.openxmlformats.org/officeDocument/2006/relationships/image" Target="../media/image368.svg"/><Relationship Id="rId23" Type="http://schemas.openxmlformats.org/officeDocument/2006/relationships/image" Target="../media/image376.png"/><Relationship Id="rId28" Type="http://schemas.openxmlformats.org/officeDocument/2006/relationships/image" Target="../media/image381.svg"/><Relationship Id="rId10" Type="http://schemas.openxmlformats.org/officeDocument/2006/relationships/image" Target="../media/image363.png"/><Relationship Id="rId19" Type="http://schemas.openxmlformats.org/officeDocument/2006/relationships/image" Target="../media/image372.svg"/><Relationship Id="rId31" Type="http://schemas.openxmlformats.org/officeDocument/2006/relationships/image" Target="../media/image384.png"/><Relationship Id="rId4" Type="http://schemas.openxmlformats.org/officeDocument/2006/relationships/image" Target="../media/image357.png"/><Relationship Id="rId9" Type="http://schemas.openxmlformats.org/officeDocument/2006/relationships/image" Target="../media/image362.svg"/><Relationship Id="rId14" Type="http://schemas.openxmlformats.org/officeDocument/2006/relationships/image" Target="../media/image367.png"/><Relationship Id="rId22" Type="http://schemas.openxmlformats.org/officeDocument/2006/relationships/image" Target="../media/image375.tiff"/><Relationship Id="rId27" Type="http://schemas.openxmlformats.org/officeDocument/2006/relationships/image" Target="../media/image380.png"/><Relationship Id="rId30" Type="http://schemas.openxmlformats.org/officeDocument/2006/relationships/image" Target="../media/image383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2.png"/><Relationship Id="rId13" Type="http://schemas.openxmlformats.org/officeDocument/2006/relationships/image" Target="../media/image397.svg"/><Relationship Id="rId3" Type="http://schemas.openxmlformats.org/officeDocument/2006/relationships/image" Target="../media/image387.svg"/><Relationship Id="rId7" Type="http://schemas.openxmlformats.org/officeDocument/2006/relationships/image" Target="../media/image391.svg"/><Relationship Id="rId12" Type="http://schemas.openxmlformats.org/officeDocument/2006/relationships/image" Target="../media/image396.png"/><Relationship Id="rId2" Type="http://schemas.openxmlformats.org/officeDocument/2006/relationships/image" Target="../media/image38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0.png"/><Relationship Id="rId11" Type="http://schemas.openxmlformats.org/officeDocument/2006/relationships/image" Target="../media/image395.svg"/><Relationship Id="rId5" Type="http://schemas.openxmlformats.org/officeDocument/2006/relationships/image" Target="../media/image389.svg"/><Relationship Id="rId15" Type="http://schemas.openxmlformats.org/officeDocument/2006/relationships/image" Target="../media/image399.svg"/><Relationship Id="rId10" Type="http://schemas.openxmlformats.org/officeDocument/2006/relationships/image" Target="../media/image394.png"/><Relationship Id="rId4" Type="http://schemas.openxmlformats.org/officeDocument/2006/relationships/image" Target="../media/image388.png"/><Relationship Id="rId9" Type="http://schemas.openxmlformats.org/officeDocument/2006/relationships/image" Target="../media/image393.svg"/><Relationship Id="rId14" Type="http://schemas.openxmlformats.org/officeDocument/2006/relationships/image" Target="../media/image398.png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7.svg"/><Relationship Id="rId18" Type="http://schemas.openxmlformats.org/officeDocument/2006/relationships/image" Target="../media/image23.png"/><Relationship Id="rId26" Type="http://schemas.openxmlformats.org/officeDocument/2006/relationships/image" Target="../media/image42.svg"/><Relationship Id="rId3" Type="http://schemas.openxmlformats.org/officeDocument/2006/relationships/image" Target="../media/image19.png"/><Relationship Id="rId21" Type="http://schemas.openxmlformats.org/officeDocument/2006/relationships/image" Target="../media/image26.svg"/><Relationship Id="rId34" Type="http://schemas.openxmlformats.org/officeDocument/2006/relationships/image" Target="../media/image50.svg"/><Relationship Id="rId7" Type="http://schemas.openxmlformats.org/officeDocument/2006/relationships/image" Target="../media/image31.svg"/><Relationship Id="rId12" Type="http://schemas.openxmlformats.org/officeDocument/2006/relationships/image" Target="../media/image36.png"/><Relationship Id="rId17" Type="http://schemas.openxmlformats.org/officeDocument/2006/relationships/image" Target="../media/image22.svg"/><Relationship Id="rId25" Type="http://schemas.openxmlformats.org/officeDocument/2006/relationships/image" Target="../media/image41.png"/><Relationship Id="rId33" Type="http://schemas.openxmlformats.org/officeDocument/2006/relationships/image" Target="../media/image49.png"/><Relationship Id="rId2" Type="http://schemas.openxmlformats.org/officeDocument/2006/relationships/image" Target="../media/image5.png"/><Relationship Id="rId16" Type="http://schemas.openxmlformats.org/officeDocument/2006/relationships/image" Target="../media/image21.png"/><Relationship Id="rId20" Type="http://schemas.openxmlformats.org/officeDocument/2006/relationships/image" Target="../media/image25.png"/><Relationship Id="rId29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11" Type="http://schemas.openxmlformats.org/officeDocument/2006/relationships/image" Target="../media/image35.svg"/><Relationship Id="rId24" Type="http://schemas.openxmlformats.org/officeDocument/2006/relationships/image" Target="../media/image40.png"/><Relationship Id="rId32" Type="http://schemas.openxmlformats.org/officeDocument/2006/relationships/image" Target="../media/image48.svg"/><Relationship Id="rId5" Type="http://schemas.openxmlformats.org/officeDocument/2006/relationships/image" Target="../media/image29.png"/><Relationship Id="rId15" Type="http://schemas.openxmlformats.org/officeDocument/2006/relationships/image" Target="../media/image39.svg"/><Relationship Id="rId23" Type="http://schemas.openxmlformats.org/officeDocument/2006/relationships/image" Target="../media/image28.svg"/><Relationship Id="rId28" Type="http://schemas.openxmlformats.org/officeDocument/2006/relationships/image" Target="../media/image44.svg"/><Relationship Id="rId10" Type="http://schemas.openxmlformats.org/officeDocument/2006/relationships/image" Target="../media/image34.png"/><Relationship Id="rId19" Type="http://schemas.openxmlformats.org/officeDocument/2006/relationships/image" Target="../media/image24.svg"/><Relationship Id="rId31" Type="http://schemas.openxmlformats.org/officeDocument/2006/relationships/image" Target="../media/image47.png"/><Relationship Id="rId4" Type="http://schemas.openxmlformats.org/officeDocument/2006/relationships/image" Target="../media/image20.svg"/><Relationship Id="rId9" Type="http://schemas.openxmlformats.org/officeDocument/2006/relationships/image" Target="../media/image33.svg"/><Relationship Id="rId14" Type="http://schemas.openxmlformats.org/officeDocument/2006/relationships/image" Target="../media/image38.png"/><Relationship Id="rId22" Type="http://schemas.openxmlformats.org/officeDocument/2006/relationships/image" Target="../media/image27.png"/><Relationship Id="rId27" Type="http://schemas.openxmlformats.org/officeDocument/2006/relationships/image" Target="../media/image43.png"/><Relationship Id="rId30" Type="http://schemas.openxmlformats.org/officeDocument/2006/relationships/image" Target="../media/image46.svg"/><Relationship Id="rId8" Type="http://schemas.openxmlformats.org/officeDocument/2006/relationships/image" Target="../media/image32.png"/></Relationships>
</file>

<file path=ppt/slides/_rels/slide2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11.svg"/><Relationship Id="rId18" Type="http://schemas.openxmlformats.org/officeDocument/2006/relationships/image" Target="../media/image416.png"/><Relationship Id="rId26" Type="http://schemas.openxmlformats.org/officeDocument/2006/relationships/image" Target="../media/image424.png"/><Relationship Id="rId39" Type="http://schemas.openxmlformats.org/officeDocument/2006/relationships/image" Target="../media/image437.png"/><Relationship Id="rId21" Type="http://schemas.openxmlformats.org/officeDocument/2006/relationships/image" Target="../media/image419.svg"/><Relationship Id="rId34" Type="http://schemas.openxmlformats.org/officeDocument/2006/relationships/image" Target="../media/image432.png"/><Relationship Id="rId42" Type="http://schemas.openxmlformats.org/officeDocument/2006/relationships/image" Target="../media/image440.png"/><Relationship Id="rId47" Type="http://schemas.openxmlformats.org/officeDocument/2006/relationships/image" Target="../media/image445.png"/><Relationship Id="rId50" Type="http://schemas.openxmlformats.org/officeDocument/2006/relationships/image" Target="../media/image448.svg"/><Relationship Id="rId55" Type="http://schemas.openxmlformats.org/officeDocument/2006/relationships/image" Target="../media/image453.emf"/><Relationship Id="rId7" Type="http://schemas.openxmlformats.org/officeDocument/2006/relationships/image" Target="../media/image405.svg"/><Relationship Id="rId2" Type="http://schemas.openxmlformats.org/officeDocument/2006/relationships/image" Target="../media/image400.png"/><Relationship Id="rId16" Type="http://schemas.openxmlformats.org/officeDocument/2006/relationships/image" Target="../media/image414.png"/><Relationship Id="rId29" Type="http://schemas.openxmlformats.org/officeDocument/2006/relationships/image" Target="../media/image427.svg"/><Relationship Id="rId11" Type="http://schemas.openxmlformats.org/officeDocument/2006/relationships/image" Target="../media/image409.svg"/><Relationship Id="rId24" Type="http://schemas.openxmlformats.org/officeDocument/2006/relationships/image" Target="../media/image422.png"/><Relationship Id="rId32" Type="http://schemas.openxmlformats.org/officeDocument/2006/relationships/image" Target="../media/image430.png"/><Relationship Id="rId37" Type="http://schemas.openxmlformats.org/officeDocument/2006/relationships/image" Target="../media/image435.png"/><Relationship Id="rId40" Type="http://schemas.openxmlformats.org/officeDocument/2006/relationships/image" Target="../media/image438.png"/><Relationship Id="rId45" Type="http://schemas.openxmlformats.org/officeDocument/2006/relationships/image" Target="../media/image443.png"/><Relationship Id="rId53" Type="http://schemas.openxmlformats.org/officeDocument/2006/relationships/image" Target="../media/image451.jpeg"/><Relationship Id="rId5" Type="http://schemas.openxmlformats.org/officeDocument/2006/relationships/image" Target="../media/image403.svg"/><Relationship Id="rId10" Type="http://schemas.openxmlformats.org/officeDocument/2006/relationships/image" Target="../media/image408.png"/><Relationship Id="rId19" Type="http://schemas.openxmlformats.org/officeDocument/2006/relationships/image" Target="../media/image417.png"/><Relationship Id="rId31" Type="http://schemas.openxmlformats.org/officeDocument/2006/relationships/image" Target="../media/image429.svg"/><Relationship Id="rId44" Type="http://schemas.openxmlformats.org/officeDocument/2006/relationships/image" Target="../media/image442.svg"/><Relationship Id="rId52" Type="http://schemas.openxmlformats.org/officeDocument/2006/relationships/image" Target="../media/image450.svg"/><Relationship Id="rId4" Type="http://schemas.openxmlformats.org/officeDocument/2006/relationships/image" Target="../media/image402.png"/><Relationship Id="rId9" Type="http://schemas.openxmlformats.org/officeDocument/2006/relationships/image" Target="../media/image407.svg"/><Relationship Id="rId14" Type="http://schemas.openxmlformats.org/officeDocument/2006/relationships/image" Target="../media/image412.png"/><Relationship Id="rId22" Type="http://schemas.openxmlformats.org/officeDocument/2006/relationships/image" Target="../media/image420.png"/><Relationship Id="rId27" Type="http://schemas.openxmlformats.org/officeDocument/2006/relationships/image" Target="../media/image425.svg"/><Relationship Id="rId30" Type="http://schemas.openxmlformats.org/officeDocument/2006/relationships/image" Target="../media/image428.png"/><Relationship Id="rId35" Type="http://schemas.openxmlformats.org/officeDocument/2006/relationships/image" Target="../media/image433.png"/><Relationship Id="rId43" Type="http://schemas.openxmlformats.org/officeDocument/2006/relationships/image" Target="../media/image441.png"/><Relationship Id="rId48" Type="http://schemas.openxmlformats.org/officeDocument/2006/relationships/image" Target="../media/image446.svg"/><Relationship Id="rId8" Type="http://schemas.openxmlformats.org/officeDocument/2006/relationships/image" Target="../media/image406.png"/><Relationship Id="rId51" Type="http://schemas.openxmlformats.org/officeDocument/2006/relationships/image" Target="../media/image449.png"/><Relationship Id="rId3" Type="http://schemas.openxmlformats.org/officeDocument/2006/relationships/image" Target="../media/image401.svg"/><Relationship Id="rId12" Type="http://schemas.openxmlformats.org/officeDocument/2006/relationships/image" Target="../media/image410.png"/><Relationship Id="rId17" Type="http://schemas.openxmlformats.org/officeDocument/2006/relationships/image" Target="../media/image415.png"/><Relationship Id="rId25" Type="http://schemas.openxmlformats.org/officeDocument/2006/relationships/image" Target="../media/image423.svg"/><Relationship Id="rId33" Type="http://schemas.openxmlformats.org/officeDocument/2006/relationships/image" Target="../media/image431.png"/><Relationship Id="rId38" Type="http://schemas.openxmlformats.org/officeDocument/2006/relationships/image" Target="../media/image436.png"/><Relationship Id="rId46" Type="http://schemas.openxmlformats.org/officeDocument/2006/relationships/image" Target="../media/image444.svg"/><Relationship Id="rId20" Type="http://schemas.openxmlformats.org/officeDocument/2006/relationships/image" Target="../media/image418.png"/><Relationship Id="rId41" Type="http://schemas.openxmlformats.org/officeDocument/2006/relationships/image" Target="../media/image439.png"/><Relationship Id="rId54" Type="http://schemas.openxmlformats.org/officeDocument/2006/relationships/chart" Target="../charts/chart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4.png"/><Relationship Id="rId15" Type="http://schemas.openxmlformats.org/officeDocument/2006/relationships/image" Target="../media/image413.png"/><Relationship Id="rId23" Type="http://schemas.openxmlformats.org/officeDocument/2006/relationships/image" Target="../media/image421.svg"/><Relationship Id="rId28" Type="http://schemas.openxmlformats.org/officeDocument/2006/relationships/image" Target="../media/image426.png"/><Relationship Id="rId36" Type="http://schemas.openxmlformats.org/officeDocument/2006/relationships/image" Target="../media/image434.png"/><Relationship Id="rId49" Type="http://schemas.openxmlformats.org/officeDocument/2006/relationships/image" Target="../media/image44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comments" Target="../comments/comment1.xml"/><Relationship Id="rId3" Type="http://schemas.openxmlformats.org/officeDocument/2006/relationships/image" Target="../media/image290.svg"/><Relationship Id="rId7" Type="http://schemas.openxmlformats.org/officeDocument/2006/relationships/image" Target="../media/image294.png"/><Relationship Id="rId2" Type="http://schemas.openxmlformats.org/officeDocument/2006/relationships/image" Target="../media/image28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3.png"/><Relationship Id="rId5" Type="http://schemas.openxmlformats.org/officeDocument/2006/relationships/image" Target="../media/image292.svg"/><Relationship Id="rId4" Type="http://schemas.openxmlformats.org/officeDocument/2006/relationships/image" Target="../media/image29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0.png"/><Relationship Id="rId3" Type="http://schemas.openxmlformats.org/officeDocument/2006/relationships/image" Target="../media/image455.png"/><Relationship Id="rId7" Type="http://schemas.openxmlformats.org/officeDocument/2006/relationships/image" Target="../media/image459.svg"/><Relationship Id="rId12" Type="http://schemas.openxmlformats.org/officeDocument/2006/relationships/comments" Target="../comments/comment2.xml"/><Relationship Id="rId2" Type="http://schemas.openxmlformats.org/officeDocument/2006/relationships/image" Target="../media/image45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8.png"/><Relationship Id="rId11" Type="http://schemas.openxmlformats.org/officeDocument/2006/relationships/image" Target="../media/image463.svg"/><Relationship Id="rId5" Type="http://schemas.openxmlformats.org/officeDocument/2006/relationships/image" Target="../media/image457.svg"/><Relationship Id="rId10" Type="http://schemas.openxmlformats.org/officeDocument/2006/relationships/image" Target="../media/image462.png"/><Relationship Id="rId4" Type="http://schemas.openxmlformats.org/officeDocument/2006/relationships/image" Target="../media/image456.png"/><Relationship Id="rId9" Type="http://schemas.openxmlformats.org/officeDocument/2006/relationships/image" Target="../media/image461.sv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0.png"/><Relationship Id="rId13" Type="http://schemas.openxmlformats.org/officeDocument/2006/relationships/image" Target="../media/image475.svg"/><Relationship Id="rId18" Type="http://schemas.openxmlformats.org/officeDocument/2006/relationships/image" Target="../media/image480.png"/><Relationship Id="rId3" Type="http://schemas.openxmlformats.org/officeDocument/2006/relationships/image" Target="../media/image465.png"/><Relationship Id="rId21" Type="http://schemas.openxmlformats.org/officeDocument/2006/relationships/image" Target="../media/image483.svg"/><Relationship Id="rId7" Type="http://schemas.openxmlformats.org/officeDocument/2006/relationships/image" Target="../media/image469.svg"/><Relationship Id="rId12" Type="http://schemas.openxmlformats.org/officeDocument/2006/relationships/image" Target="../media/image474.png"/><Relationship Id="rId17" Type="http://schemas.openxmlformats.org/officeDocument/2006/relationships/image" Target="../media/image479.svg"/><Relationship Id="rId2" Type="http://schemas.openxmlformats.org/officeDocument/2006/relationships/image" Target="../media/image464.png"/><Relationship Id="rId16" Type="http://schemas.openxmlformats.org/officeDocument/2006/relationships/image" Target="../media/image478.png"/><Relationship Id="rId20" Type="http://schemas.openxmlformats.org/officeDocument/2006/relationships/image" Target="../media/image48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8.png"/><Relationship Id="rId11" Type="http://schemas.openxmlformats.org/officeDocument/2006/relationships/image" Target="../media/image473.svg"/><Relationship Id="rId24" Type="http://schemas.openxmlformats.org/officeDocument/2006/relationships/comments" Target="../comments/comment3.xml"/><Relationship Id="rId5" Type="http://schemas.openxmlformats.org/officeDocument/2006/relationships/image" Target="../media/image467.svg"/><Relationship Id="rId15" Type="http://schemas.openxmlformats.org/officeDocument/2006/relationships/image" Target="../media/image477.svg"/><Relationship Id="rId23" Type="http://schemas.openxmlformats.org/officeDocument/2006/relationships/image" Target="../media/image485.svg"/><Relationship Id="rId10" Type="http://schemas.openxmlformats.org/officeDocument/2006/relationships/image" Target="../media/image472.png"/><Relationship Id="rId19" Type="http://schemas.openxmlformats.org/officeDocument/2006/relationships/image" Target="../media/image481.svg"/><Relationship Id="rId4" Type="http://schemas.openxmlformats.org/officeDocument/2006/relationships/image" Target="../media/image466.png"/><Relationship Id="rId9" Type="http://schemas.openxmlformats.org/officeDocument/2006/relationships/image" Target="../media/image471.svg"/><Relationship Id="rId14" Type="http://schemas.openxmlformats.org/officeDocument/2006/relationships/image" Target="../media/image476.png"/><Relationship Id="rId22" Type="http://schemas.openxmlformats.org/officeDocument/2006/relationships/image" Target="../media/image484.png"/></Relationships>
</file>

<file path=ppt/slides/_rels/slide2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93.svg"/><Relationship Id="rId18" Type="http://schemas.openxmlformats.org/officeDocument/2006/relationships/image" Target="../media/image498.png"/><Relationship Id="rId26" Type="http://schemas.openxmlformats.org/officeDocument/2006/relationships/image" Target="../media/image506.png"/><Relationship Id="rId39" Type="http://schemas.openxmlformats.org/officeDocument/2006/relationships/image" Target="../media/image66.svg"/><Relationship Id="rId21" Type="http://schemas.openxmlformats.org/officeDocument/2006/relationships/image" Target="../media/image501.svg"/><Relationship Id="rId34" Type="http://schemas.openxmlformats.org/officeDocument/2006/relationships/image" Target="../media/image57.png"/><Relationship Id="rId7" Type="http://schemas.openxmlformats.org/officeDocument/2006/relationships/image" Target="../media/image487.svg"/><Relationship Id="rId12" Type="http://schemas.openxmlformats.org/officeDocument/2006/relationships/image" Target="../media/image492.png"/><Relationship Id="rId17" Type="http://schemas.openxmlformats.org/officeDocument/2006/relationships/image" Target="../media/image497.svg"/><Relationship Id="rId25" Type="http://schemas.openxmlformats.org/officeDocument/2006/relationships/image" Target="../media/image505.svg"/><Relationship Id="rId33" Type="http://schemas.openxmlformats.org/officeDocument/2006/relationships/image" Target="../media/image56.svg"/><Relationship Id="rId38" Type="http://schemas.openxmlformats.org/officeDocument/2006/relationships/image" Target="../media/image65.png"/><Relationship Id="rId2" Type="http://schemas.openxmlformats.org/officeDocument/2006/relationships/image" Target="../media/image63.png"/><Relationship Id="rId16" Type="http://schemas.openxmlformats.org/officeDocument/2006/relationships/image" Target="../media/image496.png"/><Relationship Id="rId20" Type="http://schemas.openxmlformats.org/officeDocument/2006/relationships/image" Target="../media/image500.png"/><Relationship Id="rId29" Type="http://schemas.openxmlformats.org/officeDocument/2006/relationships/image" Target="../media/image52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6.png"/><Relationship Id="rId11" Type="http://schemas.openxmlformats.org/officeDocument/2006/relationships/image" Target="../media/image491.svg"/><Relationship Id="rId24" Type="http://schemas.openxmlformats.org/officeDocument/2006/relationships/image" Target="../media/image504.png"/><Relationship Id="rId32" Type="http://schemas.openxmlformats.org/officeDocument/2006/relationships/image" Target="../media/image55.png"/><Relationship Id="rId37" Type="http://schemas.openxmlformats.org/officeDocument/2006/relationships/image" Target="../media/image62.svg"/><Relationship Id="rId5" Type="http://schemas.openxmlformats.org/officeDocument/2006/relationships/image" Target="../media/image60.svg"/><Relationship Id="rId15" Type="http://schemas.openxmlformats.org/officeDocument/2006/relationships/image" Target="../media/image495.svg"/><Relationship Id="rId23" Type="http://schemas.openxmlformats.org/officeDocument/2006/relationships/image" Target="../media/image503.svg"/><Relationship Id="rId28" Type="http://schemas.openxmlformats.org/officeDocument/2006/relationships/image" Target="../media/image51.png"/><Relationship Id="rId36" Type="http://schemas.openxmlformats.org/officeDocument/2006/relationships/image" Target="../media/image61.png"/><Relationship Id="rId10" Type="http://schemas.openxmlformats.org/officeDocument/2006/relationships/image" Target="../media/image490.png"/><Relationship Id="rId19" Type="http://schemas.openxmlformats.org/officeDocument/2006/relationships/image" Target="../media/image499.svg"/><Relationship Id="rId31" Type="http://schemas.openxmlformats.org/officeDocument/2006/relationships/image" Target="../media/image54.svg"/><Relationship Id="rId4" Type="http://schemas.openxmlformats.org/officeDocument/2006/relationships/image" Target="../media/image59.png"/><Relationship Id="rId9" Type="http://schemas.openxmlformats.org/officeDocument/2006/relationships/image" Target="../media/image489.svg"/><Relationship Id="rId14" Type="http://schemas.openxmlformats.org/officeDocument/2006/relationships/image" Target="../media/image494.png"/><Relationship Id="rId22" Type="http://schemas.openxmlformats.org/officeDocument/2006/relationships/image" Target="../media/image502.png"/><Relationship Id="rId27" Type="http://schemas.openxmlformats.org/officeDocument/2006/relationships/image" Target="../media/image507.svg"/><Relationship Id="rId30" Type="http://schemas.openxmlformats.org/officeDocument/2006/relationships/image" Target="../media/image53.png"/><Relationship Id="rId35" Type="http://schemas.openxmlformats.org/officeDocument/2006/relationships/image" Target="../media/image58.svg"/><Relationship Id="rId8" Type="http://schemas.openxmlformats.org/officeDocument/2006/relationships/image" Target="../media/image488.png"/><Relationship Id="rId3" Type="http://schemas.openxmlformats.org/officeDocument/2006/relationships/image" Target="../media/image64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9.svg"/><Relationship Id="rId2" Type="http://schemas.openxmlformats.org/officeDocument/2006/relationships/image" Target="../media/image50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2.png"/><Relationship Id="rId2" Type="http://schemas.openxmlformats.org/officeDocument/2006/relationships/image" Target="../media/image5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3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5.png"/><Relationship Id="rId2" Type="http://schemas.openxmlformats.org/officeDocument/2006/relationships/image" Target="../media/image5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6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8.png"/><Relationship Id="rId2" Type="http://schemas.openxmlformats.org/officeDocument/2006/relationships/image" Target="../media/image5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9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1.svg"/><Relationship Id="rId2" Type="http://schemas.openxmlformats.org/officeDocument/2006/relationships/image" Target="../media/image5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13" Type="http://schemas.openxmlformats.org/officeDocument/2006/relationships/image" Target="../media/image40.png"/><Relationship Id="rId18" Type="http://schemas.openxmlformats.org/officeDocument/2006/relationships/image" Target="../media/image45.png"/><Relationship Id="rId3" Type="http://schemas.openxmlformats.org/officeDocument/2006/relationships/image" Target="../media/image30.png"/><Relationship Id="rId21" Type="http://schemas.openxmlformats.org/officeDocument/2006/relationships/image" Target="../media/image48.svg"/><Relationship Id="rId7" Type="http://schemas.openxmlformats.org/officeDocument/2006/relationships/image" Target="../media/image34.png"/><Relationship Id="rId12" Type="http://schemas.openxmlformats.org/officeDocument/2006/relationships/image" Target="../media/image39.svg"/><Relationship Id="rId17" Type="http://schemas.openxmlformats.org/officeDocument/2006/relationships/image" Target="../media/image44.svg"/><Relationship Id="rId2" Type="http://schemas.openxmlformats.org/officeDocument/2006/relationships/image" Target="../media/image29.png"/><Relationship Id="rId16" Type="http://schemas.openxmlformats.org/officeDocument/2006/relationships/image" Target="../media/image43.png"/><Relationship Id="rId20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sv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5" Type="http://schemas.openxmlformats.org/officeDocument/2006/relationships/image" Target="../media/image42.svg"/><Relationship Id="rId23" Type="http://schemas.openxmlformats.org/officeDocument/2006/relationships/image" Target="../media/image50.svg"/><Relationship Id="rId10" Type="http://schemas.openxmlformats.org/officeDocument/2006/relationships/image" Target="../media/image37.svg"/><Relationship Id="rId19" Type="http://schemas.openxmlformats.org/officeDocument/2006/relationships/image" Target="../media/image46.svg"/><Relationship Id="rId4" Type="http://schemas.openxmlformats.org/officeDocument/2006/relationships/image" Target="../media/image31.svg"/><Relationship Id="rId9" Type="http://schemas.openxmlformats.org/officeDocument/2006/relationships/image" Target="../media/image36.png"/><Relationship Id="rId14" Type="http://schemas.openxmlformats.org/officeDocument/2006/relationships/image" Target="../media/image41.png"/><Relationship Id="rId22" Type="http://schemas.openxmlformats.org/officeDocument/2006/relationships/image" Target="../media/image4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4.png"/><Relationship Id="rId2" Type="http://schemas.openxmlformats.org/officeDocument/2006/relationships/image" Target="../media/image5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5.sv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7.png"/><Relationship Id="rId2" Type="http://schemas.openxmlformats.org/officeDocument/2006/relationships/image" Target="../media/image5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8.sv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0.svg"/><Relationship Id="rId2" Type="http://schemas.openxmlformats.org/officeDocument/2006/relationships/image" Target="../media/image5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3.png"/><Relationship Id="rId2" Type="http://schemas.openxmlformats.org/officeDocument/2006/relationships/image" Target="../media/image5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4.sv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6.svg"/><Relationship Id="rId2" Type="http://schemas.openxmlformats.org/officeDocument/2006/relationships/image" Target="../media/image5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9.svg"/><Relationship Id="rId2" Type="http://schemas.openxmlformats.org/officeDocument/2006/relationships/image" Target="../media/image5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2.png"/><Relationship Id="rId2" Type="http://schemas.openxmlformats.org/officeDocument/2006/relationships/image" Target="../media/image5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3.sv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3.svg"/><Relationship Id="rId2" Type="http://schemas.openxmlformats.org/officeDocument/2006/relationships/image" Target="../media/image54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13" Type="http://schemas.openxmlformats.org/officeDocument/2006/relationships/image" Target="../media/image710.png"/><Relationship Id="rId18" Type="http://schemas.openxmlformats.org/officeDocument/2006/relationships/customXml" Target="../ink/ink9.xml"/><Relationship Id="rId3" Type="http://schemas.openxmlformats.org/officeDocument/2006/relationships/image" Target="../media/image66.png"/><Relationship Id="rId7" Type="http://schemas.openxmlformats.org/officeDocument/2006/relationships/image" Target="../media/image680.png"/><Relationship Id="rId12" Type="http://schemas.openxmlformats.org/officeDocument/2006/relationships/customXml" Target="../ink/ink6.xml"/><Relationship Id="rId17" Type="http://schemas.openxmlformats.org/officeDocument/2006/relationships/image" Target="../media/image730.png"/><Relationship Id="rId2" Type="http://schemas.openxmlformats.org/officeDocument/2006/relationships/customXml" Target="../ink/ink1.xml"/><Relationship Id="rId16" Type="http://schemas.openxmlformats.org/officeDocument/2006/relationships/customXml" Target="../ink/ink8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.xml"/><Relationship Id="rId11" Type="http://schemas.openxmlformats.org/officeDocument/2006/relationships/image" Target="../media/image700.png"/><Relationship Id="rId5" Type="http://schemas.openxmlformats.org/officeDocument/2006/relationships/image" Target="../media/image670.png"/><Relationship Id="rId15" Type="http://schemas.openxmlformats.org/officeDocument/2006/relationships/image" Target="../media/image720.png"/><Relationship Id="rId10" Type="http://schemas.openxmlformats.org/officeDocument/2006/relationships/customXml" Target="../ink/ink5.xml"/><Relationship Id="rId19" Type="http://schemas.openxmlformats.org/officeDocument/2006/relationships/image" Target="../media/image740.png"/><Relationship Id="rId4" Type="http://schemas.openxmlformats.org/officeDocument/2006/relationships/customXml" Target="../ink/ink2.xml"/><Relationship Id="rId9" Type="http://schemas.openxmlformats.org/officeDocument/2006/relationships/image" Target="../media/image690.png"/><Relationship Id="rId14" Type="http://schemas.openxmlformats.org/officeDocument/2006/relationships/customXml" Target="../ink/ink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62.svg"/><Relationship Id="rId3" Type="http://schemas.openxmlformats.org/officeDocument/2006/relationships/image" Target="../media/image52.svg"/><Relationship Id="rId7" Type="http://schemas.openxmlformats.org/officeDocument/2006/relationships/image" Target="../media/image56.svg"/><Relationship Id="rId12" Type="http://schemas.openxmlformats.org/officeDocument/2006/relationships/image" Target="../media/image61.png"/><Relationship Id="rId17" Type="http://schemas.openxmlformats.org/officeDocument/2006/relationships/image" Target="../media/image66.svg"/><Relationship Id="rId2" Type="http://schemas.openxmlformats.org/officeDocument/2006/relationships/image" Target="../media/image51.png"/><Relationship Id="rId16" Type="http://schemas.openxmlformats.org/officeDocument/2006/relationships/image" Target="../media/image6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11" Type="http://schemas.openxmlformats.org/officeDocument/2006/relationships/image" Target="../media/image60.svg"/><Relationship Id="rId5" Type="http://schemas.openxmlformats.org/officeDocument/2006/relationships/image" Target="../media/image54.svg"/><Relationship Id="rId15" Type="http://schemas.openxmlformats.org/officeDocument/2006/relationships/image" Target="../media/image64.svg"/><Relationship Id="rId10" Type="http://schemas.openxmlformats.org/officeDocument/2006/relationships/image" Target="../media/image59.png"/><Relationship Id="rId4" Type="http://schemas.openxmlformats.org/officeDocument/2006/relationships/image" Target="../media/image53.png"/><Relationship Id="rId9" Type="http://schemas.openxmlformats.org/officeDocument/2006/relationships/image" Target="../media/image58.svg"/><Relationship Id="rId14" Type="http://schemas.openxmlformats.org/officeDocument/2006/relationships/image" Target="../media/image63.png"/></Relationships>
</file>

<file path=ppt/slides/_rels/slide4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55.svg"/><Relationship Id="rId18" Type="http://schemas.openxmlformats.org/officeDocument/2006/relationships/image" Target="../media/image560.png"/><Relationship Id="rId26" Type="http://schemas.openxmlformats.org/officeDocument/2006/relationships/image" Target="../media/image568.png"/><Relationship Id="rId39" Type="http://schemas.openxmlformats.org/officeDocument/2006/relationships/image" Target="../media/image581.svg"/><Relationship Id="rId21" Type="http://schemas.openxmlformats.org/officeDocument/2006/relationships/image" Target="../media/image563.svg"/><Relationship Id="rId34" Type="http://schemas.openxmlformats.org/officeDocument/2006/relationships/image" Target="../media/image576.png"/><Relationship Id="rId42" Type="http://schemas.openxmlformats.org/officeDocument/2006/relationships/image" Target="../media/image584.png"/><Relationship Id="rId47" Type="http://schemas.openxmlformats.org/officeDocument/2006/relationships/image" Target="../media/image589.svg"/><Relationship Id="rId50" Type="http://schemas.openxmlformats.org/officeDocument/2006/relationships/image" Target="../media/image592.png"/><Relationship Id="rId7" Type="http://schemas.openxmlformats.org/officeDocument/2006/relationships/image" Target="../media/image549.svg"/><Relationship Id="rId2" Type="http://schemas.openxmlformats.org/officeDocument/2006/relationships/image" Target="../media/image544.png"/><Relationship Id="rId16" Type="http://schemas.openxmlformats.org/officeDocument/2006/relationships/image" Target="../media/image558.png"/><Relationship Id="rId29" Type="http://schemas.openxmlformats.org/officeDocument/2006/relationships/image" Target="../media/image571.svg"/><Relationship Id="rId11" Type="http://schemas.openxmlformats.org/officeDocument/2006/relationships/image" Target="../media/image553.svg"/><Relationship Id="rId24" Type="http://schemas.openxmlformats.org/officeDocument/2006/relationships/image" Target="../media/image566.png"/><Relationship Id="rId32" Type="http://schemas.openxmlformats.org/officeDocument/2006/relationships/image" Target="../media/image574.png"/><Relationship Id="rId37" Type="http://schemas.openxmlformats.org/officeDocument/2006/relationships/image" Target="../media/image579.svg"/><Relationship Id="rId40" Type="http://schemas.openxmlformats.org/officeDocument/2006/relationships/image" Target="../media/image582.png"/><Relationship Id="rId45" Type="http://schemas.openxmlformats.org/officeDocument/2006/relationships/image" Target="../media/image587.svg"/><Relationship Id="rId5" Type="http://schemas.openxmlformats.org/officeDocument/2006/relationships/image" Target="../media/image547.svg"/><Relationship Id="rId15" Type="http://schemas.openxmlformats.org/officeDocument/2006/relationships/image" Target="../media/image557.svg"/><Relationship Id="rId23" Type="http://schemas.openxmlformats.org/officeDocument/2006/relationships/image" Target="../media/image565.svg"/><Relationship Id="rId28" Type="http://schemas.openxmlformats.org/officeDocument/2006/relationships/image" Target="../media/image570.png"/><Relationship Id="rId36" Type="http://schemas.openxmlformats.org/officeDocument/2006/relationships/image" Target="../media/image578.png"/><Relationship Id="rId49" Type="http://schemas.openxmlformats.org/officeDocument/2006/relationships/image" Target="../media/image591.svg"/><Relationship Id="rId10" Type="http://schemas.openxmlformats.org/officeDocument/2006/relationships/image" Target="../media/image552.png"/><Relationship Id="rId19" Type="http://schemas.openxmlformats.org/officeDocument/2006/relationships/image" Target="../media/image561.svg"/><Relationship Id="rId31" Type="http://schemas.openxmlformats.org/officeDocument/2006/relationships/image" Target="../media/image573.svg"/><Relationship Id="rId44" Type="http://schemas.openxmlformats.org/officeDocument/2006/relationships/image" Target="../media/image586.png"/><Relationship Id="rId52" Type="http://schemas.openxmlformats.org/officeDocument/2006/relationships/image" Target="../media/image594.png"/><Relationship Id="rId4" Type="http://schemas.openxmlformats.org/officeDocument/2006/relationships/image" Target="../media/image546.png"/><Relationship Id="rId9" Type="http://schemas.openxmlformats.org/officeDocument/2006/relationships/image" Target="../media/image551.svg"/><Relationship Id="rId14" Type="http://schemas.openxmlformats.org/officeDocument/2006/relationships/image" Target="../media/image556.png"/><Relationship Id="rId22" Type="http://schemas.openxmlformats.org/officeDocument/2006/relationships/image" Target="../media/image564.png"/><Relationship Id="rId27" Type="http://schemas.openxmlformats.org/officeDocument/2006/relationships/image" Target="../media/image569.svg"/><Relationship Id="rId30" Type="http://schemas.openxmlformats.org/officeDocument/2006/relationships/image" Target="../media/image572.png"/><Relationship Id="rId35" Type="http://schemas.openxmlformats.org/officeDocument/2006/relationships/image" Target="../media/image577.svg"/><Relationship Id="rId43" Type="http://schemas.openxmlformats.org/officeDocument/2006/relationships/image" Target="../media/image585.svg"/><Relationship Id="rId48" Type="http://schemas.openxmlformats.org/officeDocument/2006/relationships/image" Target="../media/image590.png"/><Relationship Id="rId8" Type="http://schemas.openxmlformats.org/officeDocument/2006/relationships/image" Target="../media/image550.png"/><Relationship Id="rId51" Type="http://schemas.openxmlformats.org/officeDocument/2006/relationships/image" Target="../media/image593.png"/><Relationship Id="rId3" Type="http://schemas.openxmlformats.org/officeDocument/2006/relationships/image" Target="../media/image545.svg"/><Relationship Id="rId12" Type="http://schemas.openxmlformats.org/officeDocument/2006/relationships/image" Target="../media/image554.png"/><Relationship Id="rId17" Type="http://schemas.openxmlformats.org/officeDocument/2006/relationships/image" Target="../media/image559.svg"/><Relationship Id="rId25" Type="http://schemas.openxmlformats.org/officeDocument/2006/relationships/image" Target="../media/image567.svg"/><Relationship Id="rId33" Type="http://schemas.openxmlformats.org/officeDocument/2006/relationships/image" Target="../media/image575.svg"/><Relationship Id="rId38" Type="http://schemas.openxmlformats.org/officeDocument/2006/relationships/image" Target="../media/image580.png"/><Relationship Id="rId46" Type="http://schemas.openxmlformats.org/officeDocument/2006/relationships/image" Target="../media/image588.png"/><Relationship Id="rId20" Type="http://schemas.openxmlformats.org/officeDocument/2006/relationships/image" Target="../media/image562.png"/><Relationship Id="rId41" Type="http://schemas.openxmlformats.org/officeDocument/2006/relationships/image" Target="../media/image583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8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137.png"/><Relationship Id="rId7" Type="http://schemas.openxmlformats.org/officeDocument/2006/relationships/image" Target="../media/image6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image" Target="../media/image4.png"/><Relationship Id="rId4" Type="http://schemas.openxmlformats.org/officeDocument/2006/relationships/image" Target="../media/image31.png"/><Relationship Id="rId9" Type="http://schemas.openxmlformats.org/officeDocument/2006/relationships/image" Target="../media/image8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1.png"/><Relationship Id="rId13" Type="http://schemas.openxmlformats.org/officeDocument/2006/relationships/image" Target="../media/image292.svg"/><Relationship Id="rId3" Type="http://schemas.openxmlformats.org/officeDocument/2006/relationships/image" Target="../media/image596.svg"/><Relationship Id="rId7" Type="http://schemas.openxmlformats.org/officeDocument/2006/relationships/image" Target="../media/image600.svg"/><Relationship Id="rId12" Type="http://schemas.openxmlformats.org/officeDocument/2006/relationships/image" Target="../media/image291.png"/><Relationship Id="rId2" Type="http://schemas.openxmlformats.org/officeDocument/2006/relationships/image" Target="../media/image59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9.png"/><Relationship Id="rId11" Type="http://schemas.openxmlformats.org/officeDocument/2006/relationships/image" Target="../media/image290.svg"/><Relationship Id="rId5" Type="http://schemas.openxmlformats.org/officeDocument/2006/relationships/image" Target="../media/image598.svg"/><Relationship Id="rId15" Type="http://schemas.openxmlformats.org/officeDocument/2006/relationships/image" Target="../media/image294.png"/><Relationship Id="rId10" Type="http://schemas.openxmlformats.org/officeDocument/2006/relationships/image" Target="../media/image289.png"/><Relationship Id="rId4" Type="http://schemas.openxmlformats.org/officeDocument/2006/relationships/image" Target="../media/image597.png"/><Relationship Id="rId9" Type="http://schemas.openxmlformats.org/officeDocument/2006/relationships/image" Target="../media/image602.svg"/><Relationship Id="rId14" Type="http://schemas.openxmlformats.org/officeDocument/2006/relationships/image" Target="../media/image29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4.png"/><Relationship Id="rId2" Type="http://schemas.openxmlformats.org/officeDocument/2006/relationships/image" Target="../media/image60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0.png"/><Relationship Id="rId5" Type="http://schemas.openxmlformats.org/officeDocument/2006/relationships/image" Target="../media/image4.png"/><Relationship Id="rId4" Type="http://schemas.openxmlformats.org/officeDocument/2006/relationships/image" Target="../media/image31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1.png"/><Relationship Id="rId3" Type="http://schemas.openxmlformats.org/officeDocument/2006/relationships/image" Target="../media/image606.png"/><Relationship Id="rId7" Type="http://schemas.openxmlformats.org/officeDocument/2006/relationships/image" Target="../media/image610.svg"/><Relationship Id="rId2" Type="http://schemas.openxmlformats.org/officeDocument/2006/relationships/image" Target="../media/image60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9.png"/><Relationship Id="rId5" Type="http://schemas.openxmlformats.org/officeDocument/2006/relationships/image" Target="../media/image608.png"/><Relationship Id="rId10" Type="http://schemas.openxmlformats.org/officeDocument/2006/relationships/image" Target="../media/image613.png"/><Relationship Id="rId4" Type="http://schemas.openxmlformats.org/officeDocument/2006/relationships/image" Target="../media/image607.svg"/><Relationship Id="rId9" Type="http://schemas.openxmlformats.org/officeDocument/2006/relationships/image" Target="../media/image612.sv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5.png"/><Relationship Id="rId2" Type="http://schemas.openxmlformats.org/officeDocument/2006/relationships/image" Target="../media/image6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7.png"/><Relationship Id="rId4" Type="http://schemas.openxmlformats.org/officeDocument/2006/relationships/image" Target="../media/image616.png"/></Relationships>
</file>

<file path=ppt/slides/_rels/slide4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29.svg"/><Relationship Id="rId18" Type="http://schemas.openxmlformats.org/officeDocument/2006/relationships/image" Target="../media/image634.png"/><Relationship Id="rId26" Type="http://schemas.openxmlformats.org/officeDocument/2006/relationships/image" Target="../media/image642.png"/><Relationship Id="rId3" Type="http://schemas.openxmlformats.org/officeDocument/2006/relationships/image" Target="../media/image619.png"/><Relationship Id="rId21" Type="http://schemas.openxmlformats.org/officeDocument/2006/relationships/image" Target="../media/image637.svg"/><Relationship Id="rId7" Type="http://schemas.openxmlformats.org/officeDocument/2006/relationships/image" Target="../media/image623.png"/><Relationship Id="rId12" Type="http://schemas.openxmlformats.org/officeDocument/2006/relationships/image" Target="../media/image628.png"/><Relationship Id="rId17" Type="http://schemas.openxmlformats.org/officeDocument/2006/relationships/image" Target="../media/image633.svg"/><Relationship Id="rId25" Type="http://schemas.openxmlformats.org/officeDocument/2006/relationships/image" Target="../media/image641.svg"/><Relationship Id="rId33" Type="http://schemas.openxmlformats.org/officeDocument/2006/relationships/image" Target="../media/image649.svg"/><Relationship Id="rId2" Type="http://schemas.openxmlformats.org/officeDocument/2006/relationships/image" Target="../media/image618.png"/><Relationship Id="rId16" Type="http://schemas.openxmlformats.org/officeDocument/2006/relationships/image" Target="../media/image632.png"/><Relationship Id="rId20" Type="http://schemas.openxmlformats.org/officeDocument/2006/relationships/image" Target="../media/image636.png"/><Relationship Id="rId29" Type="http://schemas.openxmlformats.org/officeDocument/2006/relationships/image" Target="../media/image645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2.png"/><Relationship Id="rId11" Type="http://schemas.openxmlformats.org/officeDocument/2006/relationships/image" Target="../media/image627.svg"/><Relationship Id="rId24" Type="http://schemas.openxmlformats.org/officeDocument/2006/relationships/image" Target="../media/image640.png"/><Relationship Id="rId32" Type="http://schemas.openxmlformats.org/officeDocument/2006/relationships/image" Target="../media/image648.png"/><Relationship Id="rId5" Type="http://schemas.openxmlformats.org/officeDocument/2006/relationships/image" Target="../media/image621.png"/><Relationship Id="rId15" Type="http://schemas.openxmlformats.org/officeDocument/2006/relationships/image" Target="../media/image631.svg"/><Relationship Id="rId23" Type="http://schemas.openxmlformats.org/officeDocument/2006/relationships/image" Target="../media/image639.svg"/><Relationship Id="rId28" Type="http://schemas.openxmlformats.org/officeDocument/2006/relationships/image" Target="../media/image644.png"/><Relationship Id="rId10" Type="http://schemas.openxmlformats.org/officeDocument/2006/relationships/image" Target="../media/image626.png"/><Relationship Id="rId19" Type="http://schemas.openxmlformats.org/officeDocument/2006/relationships/image" Target="../media/image635.svg"/><Relationship Id="rId31" Type="http://schemas.openxmlformats.org/officeDocument/2006/relationships/image" Target="../media/image647.svg"/><Relationship Id="rId4" Type="http://schemas.openxmlformats.org/officeDocument/2006/relationships/image" Target="../media/image620.png"/><Relationship Id="rId9" Type="http://schemas.openxmlformats.org/officeDocument/2006/relationships/image" Target="../media/image625.png"/><Relationship Id="rId14" Type="http://schemas.openxmlformats.org/officeDocument/2006/relationships/image" Target="../media/image630.png"/><Relationship Id="rId22" Type="http://schemas.openxmlformats.org/officeDocument/2006/relationships/image" Target="../media/image638.png"/><Relationship Id="rId27" Type="http://schemas.openxmlformats.org/officeDocument/2006/relationships/image" Target="../media/image643.svg"/><Relationship Id="rId30" Type="http://schemas.openxmlformats.org/officeDocument/2006/relationships/image" Target="../media/image646.png"/><Relationship Id="rId8" Type="http://schemas.openxmlformats.org/officeDocument/2006/relationships/image" Target="../media/image624.png"/></Relationships>
</file>

<file path=ppt/slides/_rels/slide4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40.png"/><Relationship Id="rId18" Type="http://schemas.openxmlformats.org/officeDocument/2006/relationships/image" Target="../media/image445.png"/><Relationship Id="rId26" Type="http://schemas.openxmlformats.org/officeDocument/2006/relationships/image" Target="../media/image654.svg"/><Relationship Id="rId39" Type="http://schemas.openxmlformats.org/officeDocument/2006/relationships/image" Target="../media/image667.png"/><Relationship Id="rId21" Type="http://schemas.openxmlformats.org/officeDocument/2006/relationships/image" Target="../media/image448.svg"/><Relationship Id="rId34" Type="http://schemas.openxmlformats.org/officeDocument/2006/relationships/image" Target="../media/image662.svg"/><Relationship Id="rId42" Type="http://schemas.openxmlformats.org/officeDocument/2006/relationships/image" Target="../media/image671.png"/><Relationship Id="rId47" Type="http://schemas.openxmlformats.org/officeDocument/2006/relationships/image" Target="../media/image676.png"/><Relationship Id="rId7" Type="http://schemas.openxmlformats.org/officeDocument/2006/relationships/image" Target="../media/image433.png"/><Relationship Id="rId2" Type="http://schemas.openxmlformats.org/officeDocument/2006/relationships/image" Target="../media/image435.png"/><Relationship Id="rId16" Type="http://schemas.openxmlformats.org/officeDocument/2006/relationships/image" Target="../media/image443.png"/><Relationship Id="rId29" Type="http://schemas.openxmlformats.org/officeDocument/2006/relationships/image" Target="../media/image657.png"/><Relationship Id="rId11" Type="http://schemas.openxmlformats.org/officeDocument/2006/relationships/image" Target="../media/image438.png"/><Relationship Id="rId24" Type="http://schemas.openxmlformats.org/officeDocument/2006/relationships/image" Target="../media/image451.jpeg"/><Relationship Id="rId32" Type="http://schemas.openxmlformats.org/officeDocument/2006/relationships/image" Target="../media/image660.svg"/><Relationship Id="rId37" Type="http://schemas.openxmlformats.org/officeDocument/2006/relationships/image" Target="../media/image665.png"/><Relationship Id="rId40" Type="http://schemas.openxmlformats.org/officeDocument/2006/relationships/image" Target="../media/image668.svg"/><Relationship Id="rId45" Type="http://schemas.openxmlformats.org/officeDocument/2006/relationships/image" Target="../media/image674.png"/><Relationship Id="rId5" Type="http://schemas.openxmlformats.org/officeDocument/2006/relationships/image" Target="../media/image431.png"/><Relationship Id="rId15" Type="http://schemas.openxmlformats.org/officeDocument/2006/relationships/image" Target="../media/image442.svg"/><Relationship Id="rId23" Type="http://schemas.openxmlformats.org/officeDocument/2006/relationships/image" Target="../media/image450.svg"/><Relationship Id="rId28" Type="http://schemas.openxmlformats.org/officeDocument/2006/relationships/image" Target="../media/image656.svg"/><Relationship Id="rId36" Type="http://schemas.openxmlformats.org/officeDocument/2006/relationships/image" Target="../media/image664.png"/><Relationship Id="rId49" Type="http://schemas.openxmlformats.org/officeDocument/2006/relationships/image" Target="../media/image678.png"/><Relationship Id="rId10" Type="http://schemas.openxmlformats.org/officeDocument/2006/relationships/image" Target="../media/image437.png"/><Relationship Id="rId19" Type="http://schemas.openxmlformats.org/officeDocument/2006/relationships/image" Target="../media/image446.svg"/><Relationship Id="rId31" Type="http://schemas.openxmlformats.org/officeDocument/2006/relationships/image" Target="../media/image659.png"/><Relationship Id="rId44" Type="http://schemas.openxmlformats.org/officeDocument/2006/relationships/image" Target="../media/image673.png"/><Relationship Id="rId4" Type="http://schemas.openxmlformats.org/officeDocument/2006/relationships/image" Target="../media/image652.svg"/><Relationship Id="rId9" Type="http://schemas.openxmlformats.org/officeDocument/2006/relationships/image" Target="../media/image436.png"/><Relationship Id="rId14" Type="http://schemas.openxmlformats.org/officeDocument/2006/relationships/image" Target="../media/image441.png"/><Relationship Id="rId22" Type="http://schemas.openxmlformats.org/officeDocument/2006/relationships/image" Target="../media/image449.png"/><Relationship Id="rId27" Type="http://schemas.openxmlformats.org/officeDocument/2006/relationships/image" Target="../media/image655.png"/><Relationship Id="rId30" Type="http://schemas.openxmlformats.org/officeDocument/2006/relationships/image" Target="../media/image658.svg"/><Relationship Id="rId35" Type="http://schemas.openxmlformats.org/officeDocument/2006/relationships/image" Target="../media/image663.png"/><Relationship Id="rId43" Type="http://schemas.openxmlformats.org/officeDocument/2006/relationships/image" Target="../media/image672.svg"/><Relationship Id="rId48" Type="http://schemas.openxmlformats.org/officeDocument/2006/relationships/image" Target="../media/image677.png"/><Relationship Id="rId8" Type="http://schemas.openxmlformats.org/officeDocument/2006/relationships/image" Target="../media/image434.png"/><Relationship Id="rId3" Type="http://schemas.openxmlformats.org/officeDocument/2006/relationships/image" Target="../media/image651.png"/><Relationship Id="rId12" Type="http://schemas.openxmlformats.org/officeDocument/2006/relationships/image" Target="../media/image439.png"/><Relationship Id="rId17" Type="http://schemas.openxmlformats.org/officeDocument/2006/relationships/image" Target="../media/image444.svg"/><Relationship Id="rId25" Type="http://schemas.openxmlformats.org/officeDocument/2006/relationships/image" Target="../media/image653.png"/><Relationship Id="rId33" Type="http://schemas.openxmlformats.org/officeDocument/2006/relationships/image" Target="../media/image661.png"/><Relationship Id="rId38" Type="http://schemas.openxmlformats.org/officeDocument/2006/relationships/image" Target="../media/image666.png"/><Relationship Id="rId46" Type="http://schemas.openxmlformats.org/officeDocument/2006/relationships/image" Target="../media/image675.png"/><Relationship Id="rId20" Type="http://schemas.openxmlformats.org/officeDocument/2006/relationships/image" Target="../media/image447.png"/><Relationship Id="rId41" Type="http://schemas.openxmlformats.org/officeDocument/2006/relationships/image" Target="../media/image6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2.png"/></Relationships>
</file>

<file path=ppt/slides/_rels/slide49.xml.rels><?xml version="1.0" encoding="UTF-8" standalone="yes"?>
<Relationships xmlns="http://schemas.openxmlformats.org/package/2006/relationships"><Relationship Id="rId26" Type="http://schemas.openxmlformats.org/officeDocument/2006/relationships/image" Target="../media/image703.png"/><Relationship Id="rId21" Type="http://schemas.openxmlformats.org/officeDocument/2006/relationships/image" Target="../media/image698.svg"/><Relationship Id="rId42" Type="http://schemas.openxmlformats.org/officeDocument/2006/relationships/image" Target="../media/image719.png"/><Relationship Id="rId47" Type="http://schemas.openxmlformats.org/officeDocument/2006/relationships/image" Target="../media/image724.svg"/><Relationship Id="rId63" Type="http://schemas.openxmlformats.org/officeDocument/2006/relationships/image" Target="../media/image740.svg"/><Relationship Id="rId68" Type="http://schemas.openxmlformats.org/officeDocument/2006/relationships/image" Target="../media/image745.png"/><Relationship Id="rId84" Type="http://schemas.openxmlformats.org/officeDocument/2006/relationships/image" Target="../media/image761.png"/><Relationship Id="rId89" Type="http://schemas.openxmlformats.org/officeDocument/2006/relationships/image" Target="../media/image766.svg"/><Relationship Id="rId16" Type="http://schemas.openxmlformats.org/officeDocument/2006/relationships/image" Target="../media/image693.png"/><Relationship Id="rId11" Type="http://schemas.openxmlformats.org/officeDocument/2006/relationships/image" Target="../media/image688.svg"/><Relationship Id="rId32" Type="http://schemas.openxmlformats.org/officeDocument/2006/relationships/image" Target="../media/image709.png"/><Relationship Id="rId37" Type="http://schemas.openxmlformats.org/officeDocument/2006/relationships/image" Target="../media/image714.svg"/><Relationship Id="rId53" Type="http://schemas.openxmlformats.org/officeDocument/2006/relationships/image" Target="../media/image730.svg"/><Relationship Id="rId58" Type="http://schemas.openxmlformats.org/officeDocument/2006/relationships/image" Target="../media/image735.png"/><Relationship Id="rId74" Type="http://schemas.openxmlformats.org/officeDocument/2006/relationships/image" Target="../media/image751.png"/><Relationship Id="rId79" Type="http://schemas.openxmlformats.org/officeDocument/2006/relationships/image" Target="../media/image756.svg"/><Relationship Id="rId5" Type="http://schemas.openxmlformats.org/officeDocument/2006/relationships/image" Target="../media/image682.svg"/><Relationship Id="rId90" Type="http://schemas.openxmlformats.org/officeDocument/2006/relationships/image" Target="../media/image767.png"/><Relationship Id="rId95" Type="http://schemas.openxmlformats.org/officeDocument/2006/relationships/image" Target="../media/image772.svg"/><Relationship Id="rId22" Type="http://schemas.openxmlformats.org/officeDocument/2006/relationships/image" Target="../media/image699.png"/><Relationship Id="rId27" Type="http://schemas.openxmlformats.org/officeDocument/2006/relationships/image" Target="../media/image704.svg"/><Relationship Id="rId43" Type="http://schemas.openxmlformats.org/officeDocument/2006/relationships/image" Target="../media/image720.svg"/><Relationship Id="rId48" Type="http://schemas.openxmlformats.org/officeDocument/2006/relationships/image" Target="../media/image725.png"/><Relationship Id="rId64" Type="http://schemas.openxmlformats.org/officeDocument/2006/relationships/image" Target="../media/image741.png"/><Relationship Id="rId69" Type="http://schemas.openxmlformats.org/officeDocument/2006/relationships/image" Target="../media/image746.svg"/><Relationship Id="rId80" Type="http://schemas.openxmlformats.org/officeDocument/2006/relationships/image" Target="../media/image757.png"/><Relationship Id="rId85" Type="http://schemas.openxmlformats.org/officeDocument/2006/relationships/image" Target="../media/image762.svg"/><Relationship Id="rId3" Type="http://schemas.openxmlformats.org/officeDocument/2006/relationships/image" Target="../media/image680.svg"/><Relationship Id="rId12" Type="http://schemas.openxmlformats.org/officeDocument/2006/relationships/image" Target="../media/image689.png"/><Relationship Id="rId17" Type="http://schemas.openxmlformats.org/officeDocument/2006/relationships/image" Target="../media/image694.svg"/><Relationship Id="rId25" Type="http://schemas.openxmlformats.org/officeDocument/2006/relationships/image" Target="../media/image702.svg"/><Relationship Id="rId33" Type="http://schemas.openxmlformats.org/officeDocument/2006/relationships/image" Target="../media/image710.svg"/><Relationship Id="rId38" Type="http://schemas.openxmlformats.org/officeDocument/2006/relationships/image" Target="../media/image715.png"/><Relationship Id="rId46" Type="http://schemas.openxmlformats.org/officeDocument/2006/relationships/image" Target="../media/image723.png"/><Relationship Id="rId59" Type="http://schemas.openxmlformats.org/officeDocument/2006/relationships/image" Target="../media/image736.svg"/><Relationship Id="rId67" Type="http://schemas.openxmlformats.org/officeDocument/2006/relationships/image" Target="../media/image744.svg"/><Relationship Id="rId20" Type="http://schemas.openxmlformats.org/officeDocument/2006/relationships/image" Target="../media/image697.png"/><Relationship Id="rId41" Type="http://schemas.openxmlformats.org/officeDocument/2006/relationships/image" Target="../media/image718.svg"/><Relationship Id="rId54" Type="http://schemas.openxmlformats.org/officeDocument/2006/relationships/image" Target="../media/image731.png"/><Relationship Id="rId62" Type="http://schemas.openxmlformats.org/officeDocument/2006/relationships/image" Target="../media/image739.png"/><Relationship Id="rId70" Type="http://schemas.openxmlformats.org/officeDocument/2006/relationships/image" Target="../media/image747.png"/><Relationship Id="rId75" Type="http://schemas.openxmlformats.org/officeDocument/2006/relationships/image" Target="../media/image752.svg"/><Relationship Id="rId83" Type="http://schemas.openxmlformats.org/officeDocument/2006/relationships/image" Target="../media/image760.svg"/><Relationship Id="rId88" Type="http://schemas.openxmlformats.org/officeDocument/2006/relationships/image" Target="../media/image765.png"/><Relationship Id="rId91" Type="http://schemas.openxmlformats.org/officeDocument/2006/relationships/image" Target="../media/image768.svg"/><Relationship Id="rId96" Type="http://schemas.openxmlformats.org/officeDocument/2006/relationships/image" Target="../media/image7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3.png"/><Relationship Id="rId15" Type="http://schemas.openxmlformats.org/officeDocument/2006/relationships/image" Target="../media/image692.svg"/><Relationship Id="rId23" Type="http://schemas.openxmlformats.org/officeDocument/2006/relationships/image" Target="../media/image700.svg"/><Relationship Id="rId28" Type="http://schemas.openxmlformats.org/officeDocument/2006/relationships/image" Target="../media/image705.png"/><Relationship Id="rId36" Type="http://schemas.openxmlformats.org/officeDocument/2006/relationships/image" Target="../media/image713.png"/><Relationship Id="rId49" Type="http://schemas.openxmlformats.org/officeDocument/2006/relationships/image" Target="../media/image726.svg"/><Relationship Id="rId57" Type="http://schemas.openxmlformats.org/officeDocument/2006/relationships/image" Target="../media/image734.svg"/><Relationship Id="rId10" Type="http://schemas.openxmlformats.org/officeDocument/2006/relationships/image" Target="../media/image687.png"/><Relationship Id="rId31" Type="http://schemas.openxmlformats.org/officeDocument/2006/relationships/image" Target="../media/image708.svg"/><Relationship Id="rId44" Type="http://schemas.openxmlformats.org/officeDocument/2006/relationships/image" Target="../media/image721.png"/><Relationship Id="rId52" Type="http://schemas.openxmlformats.org/officeDocument/2006/relationships/image" Target="../media/image729.png"/><Relationship Id="rId60" Type="http://schemas.openxmlformats.org/officeDocument/2006/relationships/image" Target="../media/image737.png"/><Relationship Id="rId65" Type="http://schemas.openxmlformats.org/officeDocument/2006/relationships/image" Target="../media/image742.svg"/><Relationship Id="rId73" Type="http://schemas.openxmlformats.org/officeDocument/2006/relationships/image" Target="../media/image750.svg"/><Relationship Id="rId78" Type="http://schemas.openxmlformats.org/officeDocument/2006/relationships/image" Target="../media/image755.png"/><Relationship Id="rId81" Type="http://schemas.openxmlformats.org/officeDocument/2006/relationships/image" Target="../media/image758.svg"/><Relationship Id="rId86" Type="http://schemas.openxmlformats.org/officeDocument/2006/relationships/image" Target="../media/image763.png"/><Relationship Id="rId94" Type="http://schemas.openxmlformats.org/officeDocument/2006/relationships/image" Target="../media/image771.png"/><Relationship Id="rId99" Type="http://schemas.openxmlformats.org/officeDocument/2006/relationships/image" Target="../media/image776.svg"/><Relationship Id="rId4" Type="http://schemas.openxmlformats.org/officeDocument/2006/relationships/image" Target="../media/image681.png"/><Relationship Id="rId9" Type="http://schemas.openxmlformats.org/officeDocument/2006/relationships/image" Target="../media/image686.svg"/><Relationship Id="rId13" Type="http://schemas.openxmlformats.org/officeDocument/2006/relationships/image" Target="../media/image690.svg"/><Relationship Id="rId18" Type="http://schemas.openxmlformats.org/officeDocument/2006/relationships/image" Target="../media/image695.png"/><Relationship Id="rId39" Type="http://schemas.openxmlformats.org/officeDocument/2006/relationships/image" Target="../media/image716.svg"/><Relationship Id="rId34" Type="http://schemas.openxmlformats.org/officeDocument/2006/relationships/image" Target="../media/image711.png"/><Relationship Id="rId50" Type="http://schemas.openxmlformats.org/officeDocument/2006/relationships/image" Target="../media/image727.png"/><Relationship Id="rId55" Type="http://schemas.openxmlformats.org/officeDocument/2006/relationships/image" Target="../media/image732.svg"/><Relationship Id="rId76" Type="http://schemas.openxmlformats.org/officeDocument/2006/relationships/image" Target="../media/image753.png"/><Relationship Id="rId97" Type="http://schemas.openxmlformats.org/officeDocument/2006/relationships/image" Target="../media/image774.svg"/><Relationship Id="rId7" Type="http://schemas.openxmlformats.org/officeDocument/2006/relationships/image" Target="../media/image684.svg"/><Relationship Id="rId71" Type="http://schemas.openxmlformats.org/officeDocument/2006/relationships/image" Target="../media/image748.svg"/><Relationship Id="rId92" Type="http://schemas.openxmlformats.org/officeDocument/2006/relationships/image" Target="../media/image769.png"/><Relationship Id="rId2" Type="http://schemas.openxmlformats.org/officeDocument/2006/relationships/image" Target="../media/image679.png"/><Relationship Id="rId29" Type="http://schemas.openxmlformats.org/officeDocument/2006/relationships/image" Target="../media/image706.svg"/><Relationship Id="rId24" Type="http://schemas.openxmlformats.org/officeDocument/2006/relationships/image" Target="../media/image701.png"/><Relationship Id="rId40" Type="http://schemas.openxmlformats.org/officeDocument/2006/relationships/image" Target="../media/image717.png"/><Relationship Id="rId45" Type="http://schemas.openxmlformats.org/officeDocument/2006/relationships/image" Target="../media/image722.svg"/><Relationship Id="rId66" Type="http://schemas.openxmlformats.org/officeDocument/2006/relationships/image" Target="../media/image743.png"/><Relationship Id="rId87" Type="http://schemas.openxmlformats.org/officeDocument/2006/relationships/image" Target="../media/image764.svg"/><Relationship Id="rId61" Type="http://schemas.openxmlformats.org/officeDocument/2006/relationships/image" Target="../media/image738.svg"/><Relationship Id="rId82" Type="http://schemas.openxmlformats.org/officeDocument/2006/relationships/image" Target="../media/image759.png"/><Relationship Id="rId19" Type="http://schemas.openxmlformats.org/officeDocument/2006/relationships/image" Target="../media/image696.svg"/><Relationship Id="rId14" Type="http://schemas.openxmlformats.org/officeDocument/2006/relationships/image" Target="../media/image691.png"/><Relationship Id="rId30" Type="http://schemas.openxmlformats.org/officeDocument/2006/relationships/image" Target="../media/image707.png"/><Relationship Id="rId35" Type="http://schemas.openxmlformats.org/officeDocument/2006/relationships/image" Target="../media/image712.svg"/><Relationship Id="rId56" Type="http://schemas.openxmlformats.org/officeDocument/2006/relationships/image" Target="../media/image733.png"/><Relationship Id="rId77" Type="http://schemas.openxmlformats.org/officeDocument/2006/relationships/image" Target="../media/image754.svg"/><Relationship Id="rId8" Type="http://schemas.openxmlformats.org/officeDocument/2006/relationships/image" Target="../media/image685.png"/><Relationship Id="rId51" Type="http://schemas.openxmlformats.org/officeDocument/2006/relationships/image" Target="../media/image728.svg"/><Relationship Id="rId72" Type="http://schemas.openxmlformats.org/officeDocument/2006/relationships/image" Target="../media/image749.png"/><Relationship Id="rId93" Type="http://schemas.openxmlformats.org/officeDocument/2006/relationships/image" Target="../media/image770.svg"/><Relationship Id="rId98" Type="http://schemas.openxmlformats.org/officeDocument/2006/relationships/image" Target="../media/image77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78.png"/><Relationship Id="rId18" Type="http://schemas.openxmlformats.org/officeDocument/2006/relationships/image" Target="../media/image83.svg"/><Relationship Id="rId3" Type="http://schemas.openxmlformats.org/officeDocument/2006/relationships/image" Target="../media/image68.png"/><Relationship Id="rId21" Type="http://schemas.openxmlformats.org/officeDocument/2006/relationships/image" Target="../media/image86.png"/><Relationship Id="rId7" Type="http://schemas.openxmlformats.org/officeDocument/2006/relationships/image" Target="../media/image72.svg"/><Relationship Id="rId12" Type="http://schemas.openxmlformats.org/officeDocument/2006/relationships/image" Target="../media/image77.svg"/><Relationship Id="rId17" Type="http://schemas.openxmlformats.org/officeDocument/2006/relationships/image" Target="../media/image82.png"/><Relationship Id="rId2" Type="http://schemas.openxmlformats.org/officeDocument/2006/relationships/image" Target="../media/image67.png"/><Relationship Id="rId16" Type="http://schemas.openxmlformats.org/officeDocument/2006/relationships/image" Target="../media/image81.png"/><Relationship Id="rId20" Type="http://schemas.openxmlformats.org/officeDocument/2006/relationships/image" Target="../media/image8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11" Type="http://schemas.openxmlformats.org/officeDocument/2006/relationships/image" Target="../media/image76.png"/><Relationship Id="rId24" Type="http://schemas.openxmlformats.org/officeDocument/2006/relationships/image" Target="../media/image89.png"/><Relationship Id="rId5" Type="http://schemas.openxmlformats.org/officeDocument/2006/relationships/image" Target="../media/image70.svg"/><Relationship Id="rId15" Type="http://schemas.openxmlformats.org/officeDocument/2006/relationships/image" Target="../media/image80.svg"/><Relationship Id="rId23" Type="http://schemas.openxmlformats.org/officeDocument/2006/relationships/image" Target="../media/image88.png"/><Relationship Id="rId10" Type="http://schemas.openxmlformats.org/officeDocument/2006/relationships/image" Target="../media/image75.png"/><Relationship Id="rId19" Type="http://schemas.openxmlformats.org/officeDocument/2006/relationships/image" Target="../media/image84.png"/><Relationship Id="rId4" Type="http://schemas.openxmlformats.org/officeDocument/2006/relationships/image" Target="../media/image69.png"/><Relationship Id="rId9" Type="http://schemas.openxmlformats.org/officeDocument/2006/relationships/image" Target="../media/image74.svg"/><Relationship Id="rId14" Type="http://schemas.openxmlformats.org/officeDocument/2006/relationships/image" Target="../media/image79.png"/><Relationship Id="rId22" Type="http://schemas.openxmlformats.org/officeDocument/2006/relationships/image" Target="../media/image87.png"/></Relationships>
</file>

<file path=ppt/slides/_rels/slide5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86.png"/><Relationship Id="rId18" Type="http://schemas.openxmlformats.org/officeDocument/2006/relationships/image" Target="../media/image791.png"/><Relationship Id="rId26" Type="http://schemas.openxmlformats.org/officeDocument/2006/relationships/image" Target="../media/image799.png"/><Relationship Id="rId39" Type="http://schemas.openxmlformats.org/officeDocument/2006/relationships/image" Target="../media/image812.svg"/><Relationship Id="rId21" Type="http://schemas.openxmlformats.org/officeDocument/2006/relationships/image" Target="../media/image794.svg"/><Relationship Id="rId34" Type="http://schemas.openxmlformats.org/officeDocument/2006/relationships/image" Target="../media/image807.png"/><Relationship Id="rId42" Type="http://schemas.openxmlformats.org/officeDocument/2006/relationships/image" Target="../media/image815.png"/><Relationship Id="rId7" Type="http://schemas.openxmlformats.org/officeDocument/2006/relationships/image" Target="../media/image780.png"/><Relationship Id="rId2" Type="http://schemas.openxmlformats.org/officeDocument/2006/relationships/image" Target="../media/image777.png"/><Relationship Id="rId16" Type="http://schemas.openxmlformats.org/officeDocument/2006/relationships/image" Target="../media/image789.png"/><Relationship Id="rId29" Type="http://schemas.openxmlformats.org/officeDocument/2006/relationships/image" Target="../media/image802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9.png"/><Relationship Id="rId11" Type="http://schemas.openxmlformats.org/officeDocument/2006/relationships/image" Target="../media/image784.png"/><Relationship Id="rId24" Type="http://schemas.openxmlformats.org/officeDocument/2006/relationships/image" Target="../media/image797.png"/><Relationship Id="rId32" Type="http://schemas.openxmlformats.org/officeDocument/2006/relationships/image" Target="../media/image805.png"/><Relationship Id="rId37" Type="http://schemas.openxmlformats.org/officeDocument/2006/relationships/image" Target="../media/image810.svg"/><Relationship Id="rId40" Type="http://schemas.openxmlformats.org/officeDocument/2006/relationships/image" Target="../media/image813.png"/><Relationship Id="rId45" Type="http://schemas.openxmlformats.org/officeDocument/2006/relationships/image" Target="../media/image818.svg"/><Relationship Id="rId5" Type="http://schemas.openxmlformats.org/officeDocument/2006/relationships/image" Target="../media/image778.png"/><Relationship Id="rId15" Type="http://schemas.openxmlformats.org/officeDocument/2006/relationships/image" Target="../media/image788.svg"/><Relationship Id="rId23" Type="http://schemas.openxmlformats.org/officeDocument/2006/relationships/image" Target="../media/image796.svg"/><Relationship Id="rId28" Type="http://schemas.openxmlformats.org/officeDocument/2006/relationships/image" Target="../media/image801.png"/><Relationship Id="rId36" Type="http://schemas.openxmlformats.org/officeDocument/2006/relationships/image" Target="../media/image809.png"/><Relationship Id="rId10" Type="http://schemas.openxmlformats.org/officeDocument/2006/relationships/image" Target="../media/image783.png"/><Relationship Id="rId19" Type="http://schemas.openxmlformats.org/officeDocument/2006/relationships/image" Target="../media/image792.svg"/><Relationship Id="rId31" Type="http://schemas.openxmlformats.org/officeDocument/2006/relationships/image" Target="../media/image804.svg"/><Relationship Id="rId44" Type="http://schemas.openxmlformats.org/officeDocument/2006/relationships/image" Target="../media/image817.png"/><Relationship Id="rId4" Type="http://schemas.openxmlformats.org/officeDocument/2006/relationships/image" Target="../media/image621.png"/><Relationship Id="rId9" Type="http://schemas.openxmlformats.org/officeDocument/2006/relationships/image" Target="../media/image782.png"/><Relationship Id="rId14" Type="http://schemas.openxmlformats.org/officeDocument/2006/relationships/image" Target="../media/image787.png"/><Relationship Id="rId22" Type="http://schemas.openxmlformats.org/officeDocument/2006/relationships/image" Target="../media/image795.png"/><Relationship Id="rId27" Type="http://schemas.openxmlformats.org/officeDocument/2006/relationships/image" Target="../media/image800.svg"/><Relationship Id="rId30" Type="http://schemas.openxmlformats.org/officeDocument/2006/relationships/image" Target="../media/image803.png"/><Relationship Id="rId35" Type="http://schemas.openxmlformats.org/officeDocument/2006/relationships/image" Target="../media/image808.svg"/><Relationship Id="rId43" Type="http://schemas.openxmlformats.org/officeDocument/2006/relationships/image" Target="../media/image816.svg"/><Relationship Id="rId8" Type="http://schemas.openxmlformats.org/officeDocument/2006/relationships/image" Target="../media/image781.png"/><Relationship Id="rId3" Type="http://schemas.openxmlformats.org/officeDocument/2006/relationships/image" Target="../media/image619.png"/><Relationship Id="rId12" Type="http://schemas.openxmlformats.org/officeDocument/2006/relationships/image" Target="../media/image785.png"/><Relationship Id="rId17" Type="http://schemas.openxmlformats.org/officeDocument/2006/relationships/image" Target="../media/image790.svg"/><Relationship Id="rId25" Type="http://schemas.openxmlformats.org/officeDocument/2006/relationships/image" Target="../media/image798.svg"/><Relationship Id="rId33" Type="http://schemas.openxmlformats.org/officeDocument/2006/relationships/image" Target="../media/image806.svg"/><Relationship Id="rId38" Type="http://schemas.openxmlformats.org/officeDocument/2006/relationships/image" Target="../media/image811.png"/><Relationship Id="rId20" Type="http://schemas.openxmlformats.org/officeDocument/2006/relationships/image" Target="../media/image793.png"/><Relationship Id="rId41" Type="http://schemas.openxmlformats.org/officeDocument/2006/relationships/image" Target="../media/image814.sv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819.png"/><Relationship Id="rId18" Type="http://schemas.openxmlformats.org/officeDocument/2006/relationships/image" Target="../media/image824.png"/><Relationship Id="rId26" Type="http://schemas.openxmlformats.org/officeDocument/2006/relationships/image" Target="../media/image832.png"/><Relationship Id="rId3" Type="http://schemas.openxmlformats.org/officeDocument/2006/relationships/image" Target="../media/image31.svg"/><Relationship Id="rId21" Type="http://schemas.openxmlformats.org/officeDocument/2006/relationships/image" Target="../media/image827.svg"/><Relationship Id="rId7" Type="http://schemas.openxmlformats.org/officeDocument/2006/relationships/image" Target="../media/image35.svg"/><Relationship Id="rId12" Type="http://schemas.openxmlformats.org/officeDocument/2006/relationships/image" Target="../media/image29.png"/><Relationship Id="rId17" Type="http://schemas.openxmlformats.org/officeDocument/2006/relationships/image" Target="../media/image823.png"/><Relationship Id="rId25" Type="http://schemas.openxmlformats.org/officeDocument/2006/relationships/image" Target="../media/image831.svg"/><Relationship Id="rId2" Type="http://schemas.openxmlformats.org/officeDocument/2006/relationships/image" Target="../media/image30.png"/><Relationship Id="rId16" Type="http://schemas.openxmlformats.org/officeDocument/2006/relationships/image" Target="../media/image822.png"/><Relationship Id="rId20" Type="http://schemas.openxmlformats.org/officeDocument/2006/relationships/image" Target="../media/image8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image" Target="../media/image39.svg"/><Relationship Id="rId24" Type="http://schemas.openxmlformats.org/officeDocument/2006/relationships/image" Target="../media/image830.png"/><Relationship Id="rId5" Type="http://schemas.openxmlformats.org/officeDocument/2006/relationships/image" Target="../media/image33.svg"/><Relationship Id="rId15" Type="http://schemas.openxmlformats.org/officeDocument/2006/relationships/image" Target="../media/image821.png"/><Relationship Id="rId23" Type="http://schemas.openxmlformats.org/officeDocument/2006/relationships/image" Target="../media/image829.svg"/><Relationship Id="rId10" Type="http://schemas.openxmlformats.org/officeDocument/2006/relationships/image" Target="../media/image38.png"/><Relationship Id="rId19" Type="http://schemas.openxmlformats.org/officeDocument/2006/relationships/image" Target="../media/image825.svg"/><Relationship Id="rId4" Type="http://schemas.openxmlformats.org/officeDocument/2006/relationships/image" Target="../media/image32.png"/><Relationship Id="rId9" Type="http://schemas.openxmlformats.org/officeDocument/2006/relationships/image" Target="../media/image37.svg"/><Relationship Id="rId14" Type="http://schemas.openxmlformats.org/officeDocument/2006/relationships/image" Target="../media/image820.png"/><Relationship Id="rId22" Type="http://schemas.openxmlformats.org/officeDocument/2006/relationships/image" Target="../media/image828.png"/><Relationship Id="rId27" Type="http://schemas.openxmlformats.org/officeDocument/2006/relationships/image" Target="../media/image833.sv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svg"/><Relationship Id="rId13" Type="http://schemas.openxmlformats.org/officeDocument/2006/relationships/image" Target="../media/image834.png"/><Relationship Id="rId18" Type="http://schemas.openxmlformats.org/officeDocument/2006/relationships/image" Target="../media/image839.svg"/><Relationship Id="rId26" Type="http://schemas.openxmlformats.org/officeDocument/2006/relationships/image" Target="../media/image847.png"/><Relationship Id="rId3" Type="http://schemas.openxmlformats.org/officeDocument/2006/relationships/image" Target="../media/image41.png"/><Relationship Id="rId21" Type="http://schemas.openxmlformats.org/officeDocument/2006/relationships/image" Target="../media/image842.png"/><Relationship Id="rId7" Type="http://schemas.openxmlformats.org/officeDocument/2006/relationships/image" Target="../media/image45.png"/><Relationship Id="rId12" Type="http://schemas.openxmlformats.org/officeDocument/2006/relationships/image" Target="../media/image50.svg"/><Relationship Id="rId17" Type="http://schemas.openxmlformats.org/officeDocument/2006/relationships/image" Target="../media/image838.png"/><Relationship Id="rId25" Type="http://schemas.openxmlformats.org/officeDocument/2006/relationships/image" Target="../media/image846.png"/><Relationship Id="rId2" Type="http://schemas.openxmlformats.org/officeDocument/2006/relationships/image" Target="../media/image40.png"/><Relationship Id="rId16" Type="http://schemas.openxmlformats.org/officeDocument/2006/relationships/image" Target="../media/image837.svg"/><Relationship Id="rId20" Type="http://schemas.openxmlformats.org/officeDocument/2006/relationships/image" Target="../media/image841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svg"/><Relationship Id="rId11" Type="http://schemas.openxmlformats.org/officeDocument/2006/relationships/image" Target="../media/image49.png"/><Relationship Id="rId24" Type="http://schemas.openxmlformats.org/officeDocument/2006/relationships/image" Target="../media/image845.png"/><Relationship Id="rId5" Type="http://schemas.openxmlformats.org/officeDocument/2006/relationships/image" Target="../media/image43.png"/><Relationship Id="rId15" Type="http://schemas.openxmlformats.org/officeDocument/2006/relationships/image" Target="../media/image836.png"/><Relationship Id="rId23" Type="http://schemas.openxmlformats.org/officeDocument/2006/relationships/image" Target="../media/image844.png"/><Relationship Id="rId10" Type="http://schemas.openxmlformats.org/officeDocument/2006/relationships/image" Target="../media/image48.svg"/><Relationship Id="rId19" Type="http://schemas.openxmlformats.org/officeDocument/2006/relationships/image" Target="../media/image840.png"/><Relationship Id="rId4" Type="http://schemas.openxmlformats.org/officeDocument/2006/relationships/image" Target="../media/image42.svg"/><Relationship Id="rId9" Type="http://schemas.openxmlformats.org/officeDocument/2006/relationships/image" Target="../media/image47.png"/><Relationship Id="rId14" Type="http://schemas.openxmlformats.org/officeDocument/2006/relationships/image" Target="../media/image835.svg"/><Relationship Id="rId22" Type="http://schemas.openxmlformats.org/officeDocument/2006/relationships/image" Target="../media/image843.svg"/><Relationship Id="rId27" Type="http://schemas.openxmlformats.org/officeDocument/2006/relationships/image" Target="../media/image848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13" Type="http://schemas.openxmlformats.org/officeDocument/2006/relationships/image" Target="../media/image99.png"/><Relationship Id="rId3" Type="http://schemas.openxmlformats.org/officeDocument/2006/relationships/image" Target="../media/image90.png"/><Relationship Id="rId7" Type="http://schemas.openxmlformats.org/officeDocument/2006/relationships/image" Target="../media/image94.png"/><Relationship Id="rId12" Type="http://schemas.openxmlformats.org/officeDocument/2006/relationships/image" Target="../media/image98.png"/><Relationship Id="rId2" Type="http://schemas.openxmlformats.org/officeDocument/2006/relationships/image" Target="../media/image5.png"/><Relationship Id="rId16" Type="http://schemas.openxmlformats.org/officeDocument/2006/relationships/image" Target="../media/image10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3.svg"/><Relationship Id="rId11" Type="http://schemas.openxmlformats.org/officeDocument/2006/relationships/image" Target="../media/image97.png"/><Relationship Id="rId5" Type="http://schemas.openxmlformats.org/officeDocument/2006/relationships/image" Target="../media/image92.png"/><Relationship Id="rId15" Type="http://schemas.openxmlformats.org/officeDocument/2006/relationships/image" Target="../media/image101.svg"/><Relationship Id="rId10" Type="http://schemas.openxmlformats.org/officeDocument/2006/relationships/image" Target="../media/image29.png"/><Relationship Id="rId4" Type="http://schemas.openxmlformats.org/officeDocument/2006/relationships/image" Target="../media/image91.svg"/><Relationship Id="rId9" Type="http://schemas.openxmlformats.org/officeDocument/2006/relationships/image" Target="../media/image96.svg"/><Relationship Id="rId14" Type="http://schemas.openxmlformats.org/officeDocument/2006/relationships/image" Target="../media/image100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jpg"/><Relationship Id="rId13" Type="http://schemas.openxmlformats.org/officeDocument/2006/relationships/image" Target="../media/image113.jpg"/><Relationship Id="rId3" Type="http://schemas.openxmlformats.org/officeDocument/2006/relationships/image" Target="../media/image5.png"/><Relationship Id="rId7" Type="http://schemas.openxmlformats.org/officeDocument/2006/relationships/image" Target="../media/image107.png"/><Relationship Id="rId12" Type="http://schemas.openxmlformats.org/officeDocument/2006/relationships/image" Target="../media/image112.jp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6.png"/><Relationship Id="rId11" Type="http://schemas.openxmlformats.org/officeDocument/2006/relationships/image" Target="../media/image111.jpg"/><Relationship Id="rId5" Type="http://schemas.openxmlformats.org/officeDocument/2006/relationships/image" Target="../media/image105.png"/><Relationship Id="rId10" Type="http://schemas.openxmlformats.org/officeDocument/2006/relationships/image" Target="../media/image110.png"/><Relationship Id="rId4" Type="http://schemas.openxmlformats.org/officeDocument/2006/relationships/image" Target="../media/image104.png"/><Relationship Id="rId9" Type="http://schemas.openxmlformats.org/officeDocument/2006/relationships/image" Target="../media/image109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13" Type="http://schemas.openxmlformats.org/officeDocument/2006/relationships/image" Target="../media/image125.png"/><Relationship Id="rId18" Type="http://schemas.openxmlformats.org/officeDocument/2006/relationships/image" Target="../media/image130.png"/><Relationship Id="rId3" Type="http://schemas.openxmlformats.org/officeDocument/2006/relationships/image" Target="../media/image115.png"/><Relationship Id="rId21" Type="http://schemas.openxmlformats.org/officeDocument/2006/relationships/image" Target="../media/image133.png"/><Relationship Id="rId7" Type="http://schemas.openxmlformats.org/officeDocument/2006/relationships/image" Target="../media/image119.png"/><Relationship Id="rId12" Type="http://schemas.openxmlformats.org/officeDocument/2006/relationships/image" Target="../media/image124.png"/><Relationship Id="rId17" Type="http://schemas.openxmlformats.org/officeDocument/2006/relationships/image" Target="../media/image129.png"/><Relationship Id="rId2" Type="http://schemas.openxmlformats.org/officeDocument/2006/relationships/image" Target="../media/image114.png"/><Relationship Id="rId16" Type="http://schemas.openxmlformats.org/officeDocument/2006/relationships/image" Target="../media/image128.png"/><Relationship Id="rId20" Type="http://schemas.openxmlformats.org/officeDocument/2006/relationships/image" Target="../media/image1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8.png"/><Relationship Id="rId11" Type="http://schemas.openxmlformats.org/officeDocument/2006/relationships/image" Target="../media/image123.png"/><Relationship Id="rId5" Type="http://schemas.openxmlformats.org/officeDocument/2006/relationships/image" Target="../media/image117.png"/><Relationship Id="rId15" Type="http://schemas.openxmlformats.org/officeDocument/2006/relationships/image" Target="../media/image127.png"/><Relationship Id="rId10" Type="http://schemas.openxmlformats.org/officeDocument/2006/relationships/image" Target="../media/image122.png"/><Relationship Id="rId19" Type="http://schemas.openxmlformats.org/officeDocument/2006/relationships/image" Target="../media/image131.png"/><Relationship Id="rId4" Type="http://schemas.openxmlformats.org/officeDocument/2006/relationships/image" Target="../media/image116.png"/><Relationship Id="rId9" Type="http://schemas.openxmlformats.org/officeDocument/2006/relationships/image" Target="../media/image121.png"/><Relationship Id="rId14" Type="http://schemas.openxmlformats.org/officeDocument/2006/relationships/image" Target="../media/image12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3" Type="http://schemas.openxmlformats.org/officeDocument/2006/relationships/image" Target="../media/image135.emf"/><Relationship Id="rId7" Type="http://schemas.openxmlformats.org/officeDocument/2006/relationships/image" Target="../media/image139.png"/><Relationship Id="rId12" Type="http://schemas.openxmlformats.org/officeDocument/2006/relationships/image" Target="../media/image144.sv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8.png"/><Relationship Id="rId11" Type="http://schemas.openxmlformats.org/officeDocument/2006/relationships/image" Target="../media/image143.png"/><Relationship Id="rId5" Type="http://schemas.openxmlformats.org/officeDocument/2006/relationships/image" Target="../media/image137.png"/><Relationship Id="rId10" Type="http://schemas.openxmlformats.org/officeDocument/2006/relationships/image" Target="../media/image142.png"/><Relationship Id="rId4" Type="http://schemas.openxmlformats.org/officeDocument/2006/relationships/image" Target="../media/image136.emf"/><Relationship Id="rId9" Type="http://schemas.openxmlformats.org/officeDocument/2006/relationships/image" Target="../media/image14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id="{8C305EE6-8B23-AC40-AC9C-8D6A55A8B5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39592" y="4439946"/>
            <a:ext cx="1828800" cy="18288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4E827948-0AA6-944B-A6D4-34DD78C859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97935" y="4452647"/>
            <a:ext cx="1828800" cy="1828800"/>
          </a:xfrm>
          <a:prstGeom prst="rect">
            <a:avLst/>
          </a:prstGeom>
        </p:spPr>
      </p:pic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DBC86ECF-FBA5-2541-9BF7-35FC1A86B3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6685" y="1671632"/>
            <a:ext cx="1125681" cy="1125681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72314E5-040C-4846-9ACD-141E2E3BB433}"/>
              </a:ext>
            </a:extLst>
          </p:cNvPr>
          <p:cNvCxnSpPr>
            <a:cxnSpLocks/>
          </p:cNvCxnSpPr>
          <p:nvPr/>
        </p:nvCxnSpPr>
        <p:spPr>
          <a:xfrm>
            <a:off x="2706667" y="1786319"/>
            <a:ext cx="0" cy="956348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80CA116-F43C-3840-B968-21D6B97353EB}"/>
              </a:ext>
            </a:extLst>
          </p:cNvPr>
          <p:cNvSpPr txBox="1"/>
          <p:nvPr/>
        </p:nvSpPr>
        <p:spPr>
          <a:xfrm>
            <a:off x="1354753" y="1350867"/>
            <a:ext cx="14430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Raster Input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D8D2CDB-6525-9B4A-A01B-9BDF6C920738}"/>
              </a:ext>
            </a:extLst>
          </p:cNvPr>
          <p:cNvSpPr txBox="1"/>
          <p:nvPr/>
        </p:nvSpPr>
        <p:spPr>
          <a:xfrm>
            <a:off x="3221323" y="1350867"/>
            <a:ext cx="52722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Layer-wise SVG Reconstruction (5 paths in total)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5FFC70B-7F3A-5846-A20C-2CEF38EB62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57621" y="4435565"/>
            <a:ext cx="1828800" cy="182880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E6A92EB3-0B51-234C-8AA4-9C1DB488C01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175327" y="4435565"/>
            <a:ext cx="1828800" cy="1828800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94FAE60-9F95-E44D-9632-10D71517AFAA}"/>
              </a:ext>
            </a:extLst>
          </p:cNvPr>
          <p:cNvCxnSpPr>
            <a:cxnSpLocks/>
          </p:cNvCxnSpPr>
          <p:nvPr/>
        </p:nvCxnSpPr>
        <p:spPr>
          <a:xfrm>
            <a:off x="3175327" y="4676048"/>
            <a:ext cx="0" cy="1605399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04B61213-ACC6-8A40-B2D7-B1E9B9CDEB51}"/>
              </a:ext>
            </a:extLst>
          </p:cNvPr>
          <p:cNvSpPr txBox="1"/>
          <p:nvPr/>
        </p:nvSpPr>
        <p:spPr>
          <a:xfrm>
            <a:off x="1579081" y="4275938"/>
            <a:ext cx="69974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Raster Input 	SVG Output	Editing color	Editing eyes</a:t>
            </a:r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id="{31DE564E-E09D-C84F-90AC-1AA9A716294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796203" y="1671632"/>
            <a:ext cx="1143000" cy="1143000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id="{5F8ED04C-0621-D64C-B191-6343215E8CA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977938" y="1671632"/>
            <a:ext cx="1143000" cy="1143000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F3117D42-31FD-394F-A1F8-F6BB5EE9B84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159673" y="1671632"/>
            <a:ext cx="1143000" cy="1143000"/>
          </a:xfrm>
          <a:prstGeom prst="rect">
            <a:avLst/>
          </a:prstGeom>
        </p:spPr>
      </p:pic>
      <p:pic>
        <p:nvPicPr>
          <p:cNvPr id="38" name="Graphic 37">
            <a:extLst>
              <a:ext uri="{FF2B5EF4-FFF2-40B4-BE49-F238E27FC236}">
                <a16:creationId xmlns:a16="http://schemas.microsoft.com/office/drawing/2014/main" id="{3298ECDB-B960-DC44-82BC-8FEA0BA97F3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341408" y="1671632"/>
            <a:ext cx="1143000" cy="1143000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id="{A536E772-0128-8046-9C8F-A3473383A17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523143" y="1671632"/>
            <a:ext cx="1143000" cy="1143000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3E1C2DA5-F49C-C848-B1C3-C17E49D8BCD0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796203" y="2926080"/>
            <a:ext cx="1143000" cy="1143000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id="{3826E997-8DB9-1645-9F28-A1BA0C5A593C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981220" y="2926080"/>
            <a:ext cx="1143000" cy="1143000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865F8BDF-1CC0-AF47-9F63-625800B50F10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159673" y="2926080"/>
            <a:ext cx="1143000" cy="1143000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id="{4E1A73CC-1444-3A41-B538-13DEDEB9596E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341408" y="2926080"/>
            <a:ext cx="1143000" cy="11430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id="{23E16F16-76C4-6944-85C6-0A7F60250726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523077" y="2926080"/>
            <a:ext cx="1143000" cy="1143000"/>
          </a:xfrm>
          <a:prstGeom prst="rect">
            <a:avLst/>
          </a:prstGeom>
        </p:spPr>
      </p:pic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B4AD6C79-40C6-7140-9376-3A13297D9461}"/>
              </a:ext>
            </a:extLst>
          </p:cNvPr>
          <p:cNvCxnSpPr>
            <a:cxnSpLocks/>
          </p:cNvCxnSpPr>
          <p:nvPr/>
        </p:nvCxnSpPr>
        <p:spPr>
          <a:xfrm flipV="1">
            <a:off x="3730028" y="2724912"/>
            <a:ext cx="4364615" cy="365569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prstDash val="lgDash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BCD13C24-0A2A-3F4A-99BC-5A97DEF676D4}"/>
              </a:ext>
            </a:extLst>
          </p:cNvPr>
          <p:cNvCxnSpPr>
            <a:cxnSpLocks/>
          </p:cNvCxnSpPr>
          <p:nvPr/>
        </p:nvCxnSpPr>
        <p:spPr>
          <a:xfrm flipV="1">
            <a:off x="4436198" y="2724913"/>
            <a:ext cx="3658379" cy="575360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prstDash val="lgDash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3C2505D9-7166-E942-8C30-7CAE90587E1C}"/>
              </a:ext>
            </a:extLst>
          </p:cNvPr>
          <p:cNvCxnSpPr>
            <a:cxnSpLocks/>
          </p:cNvCxnSpPr>
          <p:nvPr/>
        </p:nvCxnSpPr>
        <p:spPr>
          <a:xfrm flipV="1">
            <a:off x="6096000" y="2724912"/>
            <a:ext cx="1998643" cy="588250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prstDash val="lgDash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D57F9DA8-B4CC-6A4A-B708-1725259B05DC}"/>
              </a:ext>
            </a:extLst>
          </p:cNvPr>
          <p:cNvCxnSpPr>
            <a:cxnSpLocks/>
          </p:cNvCxnSpPr>
          <p:nvPr/>
        </p:nvCxnSpPr>
        <p:spPr>
          <a:xfrm flipV="1">
            <a:off x="7225431" y="2719222"/>
            <a:ext cx="869146" cy="742519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prstDash val="lgDash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D24245C6-B41C-F741-BD10-05285815F290}"/>
              </a:ext>
            </a:extLst>
          </p:cNvPr>
          <p:cNvCxnSpPr>
            <a:cxnSpLocks/>
          </p:cNvCxnSpPr>
          <p:nvPr/>
        </p:nvCxnSpPr>
        <p:spPr>
          <a:xfrm flipH="1" flipV="1">
            <a:off x="8077104" y="2711776"/>
            <a:ext cx="235584" cy="857846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prstDash val="lgDash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Rounded Rectangle 65">
            <a:extLst>
              <a:ext uri="{FF2B5EF4-FFF2-40B4-BE49-F238E27FC236}">
                <a16:creationId xmlns:a16="http://schemas.microsoft.com/office/drawing/2014/main" id="{00B91DBE-3B7B-E046-83F1-2A41C4619F60}"/>
              </a:ext>
            </a:extLst>
          </p:cNvPr>
          <p:cNvSpPr/>
          <p:nvPr/>
        </p:nvSpPr>
        <p:spPr>
          <a:xfrm>
            <a:off x="2796203" y="3005425"/>
            <a:ext cx="5869874" cy="1063655"/>
          </a:xfrm>
          <a:prstGeom prst="roundRect">
            <a:avLst/>
          </a:prstGeom>
          <a:noFill/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6649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AFD03BE-5FBC-D14B-AB09-DA9C3C8AB356}"/>
              </a:ext>
            </a:extLst>
          </p:cNvPr>
          <p:cNvSpPr txBox="1"/>
          <p:nvPr/>
        </p:nvSpPr>
        <p:spPr>
          <a:xfrm>
            <a:off x="504496" y="515008"/>
            <a:ext cx="46939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X-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Loss to avoid self-intersection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BCD28A-EF71-5748-BDE6-549C822AE0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293" y="1368036"/>
            <a:ext cx="3581040" cy="35810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A21996E-E14D-CF41-B260-BFB01F8DDF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0572" y="1719866"/>
            <a:ext cx="4097209" cy="3690875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CC4F9E5-7766-5441-AEB6-AFCDC35FC7AF}"/>
              </a:ext>
            </a:extLst>
          </p:cNvPr>
          <p:cNvCxnSpPr>
            <a:cxnSpLocks/>
          </p:cNvCxnSpPr>
          <p:nvPr/>
        </p:nvCxnSpPr>
        <p:spPr>
          <a:xfrm flipV="1">
            <a:off x="1352122" y="1498524"/>
            <a:ext cx="2123745" cy="3586792"/>
          </a:xfrm>
          <a:prstGeom prst="straightConnector1">
            <a:avLst/>
          </a:prstGeom>
          <a:ln w="285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8971638-4E9C-974F-9FD1-11004D58AAFC}"/>
              </a:ext>
            </a:extLst>
          </p:cNvPr>
          <p:cNvCxnSpPr>
            <a:cxnSpLocks/>
          </p:cNvCxnSpPr>
          <p:nvPr/>
        </p:nvCxnSpPr>
        <p:spPr>
          <a:xfrm flipV="1">
            <a:off x="5067528" y="1903172"/>
            <a:ext cx="2123745" cy="3586792"/>
          </a:xfrm>
          <a:prstGeom prst="straightConnector1">
            <a:avLst/>
          </a:prstGeom>
          <a:ln w="285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U-Turn Arrow 20">
            <a:extLst>
              <a:ext uri="{FF2B5EF4-FFF2-40B4-BE49-F238E27FC236}">
                <a16:creationId xmlns:a16="http://schemas.microsoft.com/office/drawing/2014/main" id="{8631DF33-0FDA-664F-A278-6326DED2E2B9}"/>
              </a:ext>
            </a:extLst>
          </p:cNvPr>
          <p:cNvSpPr/>
          <p:nvPr/>
        </p:nvSpPr>
        <p:spPr>
          <a:xfrm rot="15920714" flipH="1">
            <a:off x="2362487" y="2156355"/>
            <a:ext cx="774608" cy="706606"/>
          </a:xfrm>
          <a:prstGeom prst="uturnArrow">
            <a:avLst>
              <a:gd name="adj1" fmla="val 2638"/>
              <a:gd name="adj2" fmla="val 17816"/>
              <a:gd name="adj3" fmla="val 20567"/>
              <a:gd name="adj4" fmla="val 49755"/>
              <a:gd name="adj5" fmla="val 7273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0849DF7-7B14-3743-85F7-614E2302ABDF}"/>
                  </a:ext>
                </a:extLst>
              </p:cNvPr>
              <p:cNvSpPr txBox="1"/>
              <p:nvPr/>
            </p:nvSpPr>
            <p:spPr>
              <a:xfrm>
                <a:off x="2433018" y="2218403"/>
                <a:ext cx="44377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0849DF7-7B14-3743-85F7-614E2302AB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3018" y="2218403"/>
                <a:ext cx="443775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9864D915-B9AB-374F-9819-6E9E19AC1EC5}"/>
              </a:ext>
            </a:extLst>
          </p:cNvPr>
          <p:cNvSpPr txBox="1"/>
          <p:nvPr/>
        </p:nvSpPr>
        <p:spPr>
          <a:xfrm>
            <a:off x="510992" y="4349986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CC9BB1D-F58F-2C42-81B7-02DA8CCEEDD0}"/>
              </a:ext>
            </a:extLst>
          </p:cNvPr>
          <p:cNvSpPr txBox="1"/>
          <p:nvPr/>
        </p:nvSpPr>
        <p:spPr>
          <a:xfrm>
            <a:off x="2058168" y="1739306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A5BA1E7-99E5-5942-A0DC-D51A934744DA}"/>
              </a:ext>
            </a:extLst>
          </p:cNvPr>
          <p:cNvSpPr txBox="1"/>
          <p:nvPr/>
        </p:nvSpPr>
        <p:spPr>
          <a:xfrm>
            <a:off x="2959656" y="2305013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3A07E8F-C1BE-FF42-8E26-0272FD12BE5C}"/>
              </a:ext>
            </a:extLst>
          </p:cNvPr>
          <p:cNvSpPr txBox="1"/>
          <p:nvPr/>
        </p:nvSpPr>
        <p:spPr>
          <a:xfrm>
            <a:off x="2991790" y="4625910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</a:p>
        </p:txBody>
      </p:sp>
      <p:sp>
        <p:nvSpPr>
          <p:cNvPr id="27" name="U-Turn Arrow 26">
            <a:extLst>
              <a:ext uri="{FF2B5EF4-FFF2-40B4-BE49-F238E27FC236}">
                <a16:creationId xmlns:a16="http://schemas.microsoft.com/office/drawing/2014/main" id="{7FACB072-2AAF-A34D-9D8E-5D6AF8FF01EE}"/>
              </a:ext>
            </a:extLst>
          </p:cNvPr>
          <p:cNvSpPr/>
          <p:nvPr/>
        </p:nvSpPr>
        <p:spPr>
          <a:xfrm rot="17782633" flipH="1">
            <a:off x="6131474" y="2416170"/>
            <a:ext cx="578594" cy="478519"/>
          </a:xfrm>
          <a:prstGeom prst="uturnArrow">
            <a:avLst>
              <a:gd name="adj1" fmla="val 2638"/>
              <a:gd name="adj2" fmla="val 17816"/>
              <a:gd name="adj3" fmla="val 20567"/>
              <a:gd name="adj4" fmla="val 49755"/>
              <a:gd name="adj5" fmla="val 7273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25875CE-37BC-1445-98FA-EDC894D95F9C}"/>
                  </a:ext>
                </a:extLst>
              </p:cNvPr>
              <p:cNvSpPr txBox="1"/>
              <p:nvPr/>
            </p:nvSpPr>
            <p:spPr>
              <a:xfrm>
                <a:off x="6323822" y="2424596"/>
                <a:ext cx="44377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25875CE-37BC-1445-98FA-EDC894D95F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3822" y="2424596"/>
                <a:ext cx="443775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F9835D64-4A77-2A47-9F17-B8B33D5FB527}"/>
              </a:ext>
            </a:extLst>
          </p:cNvPr>
          <p:cNvSpPr txBox="1"/>
          <p:nvPr/>
        </p:nvSpPr>
        <p:spPr>
          <a:xfrm>
            <a:off x="3964604" y="4700765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AD664FB-EA65-9245-A47D-83E578D16072}"/>
              </a:ext>
            </a:extLst>
          </p:cNvPr>
          <p:cNvSpPr txBox="1"/>
          <p:nvPr/>
        </p:nvSpPr>
        <p:spPr>
          <a:xfrm>
            <a:off x="5723675" y="1994616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1165AB4-7F4C-9F4F-A811-973471EC54D6}"/>
              </a:ext>
            </a:extLst>
          </p:cNvPr>
          <p:cNvSpPr txBox="1"/>
          <p:nvPr/>
        </p:nvSpPr>
        <p:spPr>
          <a:xfrm>
            <a:off x="6745843" y="2605113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F414DA2-2AC4-9D42-B74E-1252986FBC49}"/>
              </a:ext>
            </a:extLst>
          </p:cNvPr>
          <p:cNvSpPr txBox="1"/>
          <p:nvPr/>
        </p:nvSpPr>
        <p:spPr>
          <a:xfrm>
            <a:off x="4602097" y="4949076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B1B8F88-B0BF-B946-A885-6B710985DDE0}"/>
                  </a:ext>
                </a:extLst>
              </p:cNvPr>
              <p:cNvSpPr txBox="1"/>
              <p:nvPr/>
            </p:nvSpPr>
            <p:spPr>
              <a:xfrm>
                <a:off x="6863325" y="3754854"/>
                <a:ext cx="2520177" cy="7076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𝕝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𝐴𝐵</m:t>
                              </m:r>
                            </m:e>
                          </m:acc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m:rPr>
                              <m:nor/>
                            </m:rPr>
                            <a:rPr lang="en-US" b="0" dirty="0">
                              <a:latin typeface="Times New Roman" panose="020206030504050203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𝐵𝐶</m:t>
                              </m:r>
                            </m:e>
                          </m:acc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𝐴𝐵</m:t>
                                  </m:r>
                                </m:e>
                              </m:acc>
                            </m:e>
                          </m:d>
                          <m:d>
                            <m:dPr>
                              <m:begChr m:val="‖"/>
                              <m:endChr m:val="‖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𝐵𝐶</m:t>
                                  </m:r>
                                </m:e>
                              </m:acc>
                            </m:e>
                          </m: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≥0)</m:t>
                      </m:r>
                    </m:oMath>
                  </m:oMathPara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B1B8F88-B0BF-B946-A885-6B710985DD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3325" y="3754854"/>
                <a:ext cx="2520177" cy="707694"/>
              </a:xfrm>
              <a:prstGeom prst="rect">
                <a:avLst/>
              </a:prstGeom>
              <a:blipFill>
                <a:blip r:embed="rId6"/>
                <a:stretch>
                  <a:fillRect r="-20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BC1F718-132F-C544-8C67-E9382E847191}"/>
                  </a:ext>
                </a:extLst>
              </p:cNvPr>
              <p:cNvSpPr txBox="1"/>
              <p:nvPr/>
            </p:nvSpPr>
            <p:spPr>
              <a:xfrm>
                <a:off x="9559400" y="3760667"/>
                <a:ext cx="1755673" cy="7076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𝐴𝐵</m:t>
                              </m:r>
                            </m:e>
                          </m:acc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m:rPr>
                              <m:nor/>
                            </m:rPr>
                            <a:rPr lang="en-US" b="0" dirty="0">
                              <a:latin typeface="Times New Roman" panose="020206030504050203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𝐶𝐷</m:t>
                              </m:r>
                            </m:e>
                          </m:acc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𝐴𝐵</m:t>
                                  </m:r>
                                </m:e>
                              </m:acc>
                            </m:e>
                          </m:d>
                          <m:d>
                            <m:dPr>
                              <m:begChr m:val="‖"/>
                              <m:endChr m:val="‖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𝐶𝐷</m:t>
                                  </m:r>
                                </m:e>
                              </m:acc>
                            </m:e>
                          </m:d>
                        </m:den>
                      </m:f>
                    </m:oMath>
                  </m:oMathPara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BC1F718-132F-C544-8C67-E9382E8471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9400" y="3760667"/>
                <a:ext cx="1755673" cy="707694"/>
              </a:xfrm>
              <a:prstGeom prst="rect">
                <a:avLst/>
              </a:prstGeom>
              <a:blipFill>
                <a:blip r:embed="rId7"/>
                <a:stretch>
                  <a:fillRect l="-2158" t="-1786" b="-17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FEB3A80-A0BD-6E47-8DCB-AB597A5B6C66}"/>
                  </a:ext>
                </a:extLst>
              </p:cNvPr>
              <p:cNvSpPr txBox="1"/>
              <p:nvPr/>
            </p:nvSpPr>
            <p:spPr>
              <a:xfrm>
                <a:off x="6863325" y="4636426"/>
                <a:ext cx="4536114" cy="3126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𝑅𝑒𝐿𝑈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+(1−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1)(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𝑅𝑒𝐿𝑈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FEB3A80-A0BD-6E47-8DCB-AB597A5B6C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3325" y="4636426"/>
                <a:ext cx="4536114" cy="312650"/>
              </a:xfrm>
              <a:prstGeom prst="rect">
                <a:avLst/>
              </a:prstGeom>
              <a:blipFill>
                <a:blip r:embed="rId8"/>
                <a:stretch>
                  <a:fillRect l="-559" r="-1397" b="-2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0901695-FE7E-B646-AB61-843D5A165CAE}"/>
                  </a:ext>
                </a:extLst>
              </p:cNvPr>
              <p:cNvSpPr txBox="1"/>
              <p:nvPr/>
            </p:nvSpPr>
            <p:spPr>
              <a:xfrm>
                <a:off x="8950880" y="3071769"/>
                <a:ext cx="100473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0901695-FE7E-B646-AB61-843D5A165C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0880" y="3071769"/>
                <a:ext cx="1004730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27FEE68F-49F1-9946-8619-005030C7A4AC}"/>
              </a:ext>
            </a:extLst>
          </p:cNvPr>
          <p:cNvCxnSpPr>
            <a:cxnSpLocks/>
          </p:cNvCxnSpPr>
          <p:nvPr/>
        </p:nvCxnSpPr>
        <p:spPr>
          <a:xfrm flipH="1" flipV="1">
            <a:off x="9559400" y="3429000"/>
            <a:ext cx="792420" cy="26756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68561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raphic 45">
            <a:extLst>
              <a:ext uri="{FF2B5EF4-FFF2-40B4-BE49-F238E27FC236}">
                <a16:creationId xmlns:a16="http://schemas.microsoft.com/office/drawing/2014/main" id="{81077D03-0E27-CD4A-B15A-BD9B499273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4400" y="4446861"/>
            <a:ext cx="914400" cy="914400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id="{7410EF00-1AE2-1544-8E9F-B46921337B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28800" y="4446861"/>
            <a:ext cx="914400" cy="9144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id="{77A610C2-6095-AC4D-B792-FE1F211917F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743200" y="4446861"/>
            <a:ext cx="914400" cy="91440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id="{27951C13-C39F-9D41-A11D-2BD666950B1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657600" y="4446861"/>
            <a:ext cx="914400" cy="914400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id="{114C811A-681A-9147-B926-D1ED0A0E2F4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572000" y="4446861"/>
            <a:ext cx="914400" cy="91440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id="{3C559C82-A5EE-B549-AE75-C4CDB2C816D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486400" y="4446861"/>
            <a:ext cx="914400" cy="91440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id="{D4D1EEDB-F518-894A-BBC6-C9838FD6024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400800" y="4446861"/>
            <a:ext cx="914400" cy="914400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id="{82A2C4FF-B7E3-F44C-AC2E-8A1D9BF7EC2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315200" y="4446861"/>
            <a:ext cx="914400" cy="914400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id="{5C4F2E3D-6666-5947-A6B3-331ABC1B11E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914400" y="457200"/>
            <a:ext cx="914400" cy="914400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id="{76397451-C0D9-6E41-A07D-BA3122F1EDF9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828800" y="457200"/>
            <a:ext cx="914400" cy="914400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id="{0B87A6B8-B520-CD48-8F3A-259689EAD275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743200" y="457200"/>
            <a:ext cx="914400" cy="914400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:a16="http://schemas.microsoft.com/office/drawing/2014/main" id="{40137D6C-E21C-C04D-A6B9-E7DE37F6EB48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3657939" y="469361"/>
            <a:ext cx="914400" cy="91440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:a16="http://schemas.microsoft.com/office/drawing/2014/main" id="{DA79F732-7522-DD4A-A05D-E0937E3CA573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4572000" y="457200"/>
            <a:ext cx="914400" cy="914400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:a16="http://schemas.microsoft.com/office/drawing/2014/main" id="{72C03C26-487A-6347-AD77-0AF215C2C0B7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5486400" y="457200"/>
            <a:ext cx="914400" cy="914400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:a16="http://schemas.microsoft.com/office/drawing/2014/main" id="{A0A7C628-2F0A-B84E-A4E8-D706819485DE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6400800" y="457200"/>
            <a:ext cx="914400" cy="9144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:a16="http://schemas.microsoft.com/office/drawing/2014/main" id="{A66AAE59-DBC5-C343-9997-90465431D13A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7315200" y="457200"/>
            <a:ext cx="914400" cy="914400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:a16="http://schemas.microsoft.com/office/drawing/2014/main" id="{B82C55C0-9B1F-EC40-9C57-39CCC9C47198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914400" y="2441398"/>
            <a:ext cx="914400" cy="914400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:a16="http://schemas.microsoft.com/office/drawing/2014/main" id="{EA0A328E-9776-B640-86D8-9CDEB8E5F4D8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2743200" y="2398869"/>
            <a:ext cx="914400" cy="914400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:a16="http://schemas.microsoft.com/office/drawing/2014/main" id="{860D695F-D57D-314F-9694-ABCDF36EA797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1828800" y="2420133"/>
            <a:ext cx="914400" cy="914400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:a16="http://schemas.microsoft.com/office/drawing/2014/main" id="{D1D185FE-923B-9C44-BD14-634C59CF42AD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3657600" y="2441398"/>
            <a:ext cx="914400" cy="914400"/>
          </a:xfrm>
          <a:prstGeom prst="rect">
            <a:avLst/>
          </a:prstGeom>
        </p:spPr>
      </p:pic>
      <p:pic>
        <p:nvPicPr>
          <p:cNvPr id="118" name="Graphic 117">
            <a:extLst>
              <a:ext uri="{FF2B5EF4-FFF2-40B4-BE49-F238E27FC236}">
                <a16:creationId xmlns:a16="http://schemas.microsoft.com/office/drawing/2014/main" id="{59E1B269-56CE-F945-A088-474DFFFB3BC9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4572000" y="2441398"/>
            <a:ext cx="914400" cy="914400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:a16="http://schemas.microsoft.com/office/drawing/2014/main" id="{4312D436-9577-9145-A935-99B9D2A6DF7F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5486400" y="2441398"/>
            <a:ext cx="914400" cy="914400"/>
          </a:xfrm>
          <a:prstGeom prst="rect">
            <a:avLst/>
          </a:prstGeom>
        </p:spPr>
      </p:pic>
      <p:pic>
        <p:nvPicPr>
          <p:cNvPr id="122" name="Graphic 121">
            <a:extLst>
              <a:ext uri="{FF2B5EF4-FFF2-40B4-BE49-F238E27FC236}">
                <a16:creationId xmlns:a16="http://schemas.microsoft.com/office/drawing/2014/main" id="{FEBDCD56-B9C0-C047-AC8C-4C36C12DE57B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6400800" y="2441398"/>
            <a:ext cx="914400" cy="914400"/>
          </a:xfrm>
          <a:prstGeom prst="rect">
            <a:avLst/>
          </a:prstGeom>
        </p:spPr>
      </p:pic>
      <p:pic>
        <p:nvPicPr>
          <p:cNvPr id="124" name="Graphic 123">
            <a:extLst>
              <a:ext uri="{FF2B5EF4-FFF2-40B4-BE49-F238E27FC236}">
                <a16:creationId xmlns:a16="http://schemas.microsoft.com/office/drawing/2014/main" id="{12882C55-A66E-0949-8FA2-2844FB224F7D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7315200" y="2441398"/>
            <a:ext cx="914400" cy="914400"/>
          </a:xfrm>
          <a:prstGeom prst="rect">
            <a:avLst/>
          </a:prstGeom>
        </p:spPr>
      </p:pic>
      <p:pic>
        <p:nvPicPr>
          <p:cNvPr id="126" name="Graphic 125">
            <a:extLst>
              <a:ext uri="{FF2B5EF4-FFF2-40B4-BE49-F238E27FC236}">
                <a16:creationId xmlns:a16="http://schemas.microsoft.com/office/drawing/2014/main" id="{52FB67B8-E511-6444-9C0C-582769CF12D9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914400" y="1371600"/>
            <a:ext cx="914400" cy="914400"/>
          </a:xfrm>
          <a:prstGeom prst="rect">
            <a:avLst/>
          </a:prstGeom>
        </p:spPr>
      </p:pic>
      <p:pic>
        <p:nvPicPr>
          <p:cNvPr id="128" name="Graphic 127">
            <a:extLst>
              <a:ext uri="{FF2B5EF4-FFF2-40B4-BE49-F238E27FC236}">
                <a16:creationId xmlns:a16="http://schemas.microsoft.com/office/drawing/2014/main" id="{02C7BE1F-62C2-1B4A-99A0-CADDAE0361FF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1828800" y="1371600"/>
            <a:ext cx="914400" cy="914400"/>
          </a:xfrm>
          <a:prstGeom prst="rect">
            <a:avLst/>
          </a:prstGeom>
        </p:spPr>
      </p:pic>
      <p:pic>
        <p:nvPicPr>
          <p:cNvPr id="130" name="Graphic 129">
            <a:extLst>
              <a:ext uri="{FF2B5EF4-FFF2-40B4-BE49-F238E27FC236}">
                <a16:creationId xmlns:a16="http://schemas.microsoft.com/office/drawing/2014/main" id="{B9CB81EC-2988-0342-A186-B5432F188957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2775772" y="1371600"/>
            <a:ext cx="914400" cy="914400"/>
          </a:xfrm>
          <a:prstGeom prst="rect">
            <a:avLst/>
          </a:prstGeom>
        </p:spPr>
      </p:pic>
      <p:pic>
        <p:nvPicPr>
          <p:cNvPr id="132" name="Graphic 131">
            <a:extLst>
              <a:ext uri="{FF2B5EF4-FFF2-40B4-BE49-F238E27FC236}">
                <a16:creationId xmlns:a16="http://schemas.microsoft.com/office/drawing/2014/main" id="{49990BF4-5BBB-334D-8A37-1AC6A03BADCB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3657600" y="1371600"/>
            <a:ext cx="914400" cy="914400"/>
          </a:xfrm>
          <a:prstGeom prst="rect">
            <a:avLst/>
          </a:prstGeom>
        </p:spPr>
      </p:pic>
      <p:pic>
        <p:nvPicPr>
          <p:cNvPr id="134" name="Graphic 133">
            <a:extLst>
              <a:ext uri="{FF2B5EF4-FFF2-40B4-BE49-F238E27FC236}">
                <a16:creationId xmlns:a16="http://schemas.microsoft.com/office/drawing/2014/main" id="{8CF66BB9-97AB-084B-8C9F-A7CB6F8D78EA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4572000" y="1371600"/>
            <a:ext cx="914400" cy="914400"/>
          </a:xfrm>
          <a:prstGeom prst="rect">
            <a:avLst/>
          </a:prstGeom>
        </p:spPr>
      </p:pic>
      <p:pic>
        <p:nvPicPr>
          <p:cNvPr id="136" name="Graphic 135">
            <a:extLst>
              <a:ext uri="{FF2B5EF4-FFF2-40B4-BE49-F238E27FC236}">
                <a16:creationId xmlns:a16="http://schemas.microsoft.com/office/drawing/2014/main" id="{87FAF50A-14C0-6F48-896C-6982A5E9483D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5486400" y="1371600"/>
            <a:ext cx="914400" cy="914400"/>
          </a:xfrm>
          <a:prstGeom prst="rect">
            <a:avLst/>
          </a:prstGeom>
        </p:spPr>
      </p:pic>
      <p:pic>
        <p:nvPicPr>
          <p:cNvPr id="138" name="Graphic 137">
            <a:extLst>
              <a:ext uri="{FF2B5EF4-FFF2-40B4-BE49-F238E27FC236}">
                <a16:creationId xmlns:a16="http://schemas.microsoft.com/office/drawing/2014/main" id="{7322A5E5-9FF2-BB45-93DD-A2D4FE6FD331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6400800" y="1371600"/>
            <a:ext cx="914400" cy="914400"/>
          </a:xfrm>
          <a:prstGeom prst="rect">
            <a:avLst/>
          </a:prstGeom>
        </p:spPr>
      </p:pic>
      <p:pic>
        <p:nvPicPr>
          <p:cNvPr id="140" name="Graphic 139">
            <a:extLst>
              <a:ext uri="{FF2B5EF4-FFF2-40B4-BE49-F238E27FC236}">
                <a16:creationId xmlns:a16="http://schemas.microsoft.com/office/drawing/2014/main" id="{FFBAB124-0EBA-E248-93B8-55324CD1A5E5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7315200" y="1371600"/>
            <a:ext cx="914400" cy="914400"/>
          </a:xfrm>
          <a:prstGeom prst="rect">
            <a:avLst/>
          </a:prstGeom>
        </p:spPr>
      </p:pic>
      <p:pic>
        <p:nvPicPr>
          <p:cNvPr id="142" name="Graphic 141">
            <a:extLst>
              <a:ext uri="{FF2B5EF4-FFF2-40B4-BE49-F238E27FC236}">
                <a16:creationId xmlns:a16="http://schemas.microsoft.com/office/drawing/2014/main" id="{A5D0D5E2-80ED-7740-B98C-B170C7DA152F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914400" y="5361261"/>
            <a:ext cx="914400" cy="914400"/>
          </a:xfrm>
          <a:prstGeom prst="rect">
            <a:avLst/>
          </a:prstGeom>
        </p:spPr>
      </p:pic>
      <p:pic>
        <p:nvPicPr>
          <p:cNvPr id="144" name="Graphic 143">
            <a:extLst>
              <a:ext uri="{FF2B5EF4-FFF2-40B4-BE49-F238E27FC236}">
                <a16:creationId xmlns:a16="http://schemas.microsoft.com/office/drawing/2014/main" id="{8EF05884-6A6E-D94E-8893-046758B83A21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1765897" y="5361261"/>
            <a:ext cx="914400" cy="914400"/>
          </a:xfrm>
          <a:prstGeom prst="rect">
            <a:avLst/>
          </a:prstGeom>
        </p:spPr>
      </p:pic>
      <p:pic>
        <p:nvPicPr>
          <p:cNvPr id="148" name="Graphic 147">
            <a:extLst>
              <a:ext uri="{FF2B5EF4-FFF2-40B4-BE49-F238E27FC236}">
                <a16:creationId xmlns:a16="http://schemas.microsoft.com/office/drawing/2014/main" id="{5FAB2451-71EB-5445-AAC6-1D5CF7AFF633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96DAC541-7B7A-43D3-8B79-37D633B846F1}">
                <asvg:svgBlip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914400" y="3355798"/>
            <a:ext cx="914400" cy="914400"/>
          </a:xfrm>
          <a:prstGeom prst="rect">
            <a:avLst/>
          </a:prstGeom>
        </p:spPr>
      </p:pic>
      <p:pic>
        <p:nvPicPr>
          <p:cNvPr id="150" name="Graphic 149">
            <a:extLst>
              <a:ext uri="{FF2B5EF4-FFF2-40B4-BE49-F238E27FC236}">
                <a16:creationId xmlns:a16="http://schemas.microsoft.com/office/drawing/2014/main" id="{E7C8D528-B811-3C46-A883-2C8EDA2D607A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96DAC541-7B7A-43D3-8B79-37D633B846F1}">
                <asvg:svgBlip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1828800" y="3355798"/>
            <a:ext cx="914400" cy="914400"/>
          </a:xfrm>
          <a:prstGeom prst="rect">
            <a:avLst/>
          </a:prstGeom>
        </p:spPr>
      </p:pic>
      <p:pic>
        <p:nvPicPr>
          <p:cNvPr id="152" name="Graphic 151">
            <a:extLst>
              <a:ext uri="{FF2B5EF4-FFF2-40B4-BE49-F238E27FC236}">
                <a16:creationId xmlns:a16="http://schemas.microsoft.com/office/drawing/2014/main" id="{73D6D242-49F3-7D45-9B50-DCCD6CDDEC99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96DAC541-7B7A-43D3-8B79-37D633B846F1}">
                <asvg:svgBlip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2743200" y="3355798"/>
            <a:ext cx="914400" cy="914400"/>
          </a:xfrm>
          <a:prstGeom prst="rect">
            <a:avLst/>
          </a:prstGeom>
        </p:spPr>
      </p:pic>
      <p:pic>
        <p:nvPicPr>
          <p:cNvPr id="154" name="Graphic 153">
            <a:extLst>
              <a:ext uri="{FF2B5EF4-FFF2-40B4-BE49-F238E27FC236}">
                <a16:creationId xmlns:a16="http://schemas.microsoft.com/office/drawing/2014/main" id="{C470CDEB-FC2D-0A40-BB72-6F8E8DD412D0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96DAC541-7B7A-43D3-8B79-37D633B846F1}">
                <asvg:svgBlip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3657600" y="3355798"/>
            <a:ext cx="914400" cy="914400"/>
          </a:xfrm>
          <a:prstGeom prst="rect">
            <a:avLst/>
          </a:prstGeom>
        </p:spPr>
      </p:pic>
      <p:pic>
        <p:nvPicPr>
          <p:cNvPr id="156" name="Graphic 155">
            <a:extLst>
              <a:ext uri="{FF2B5EF4-FFF2-40B4-BE49-F238E27FC236}">
                <a16:creationId xmlns:a16="http://schemas.microsoft.com/office/drawing/2014/main" id="{1B8FBBBF-B7E3-704C-BE20-77075AE3DFD1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96DAC541-7B7A-43D3-8B79-37D633B846F1}">
                <asvg:svgBlip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4572000" y="3355798"/>
            <a:ext cx="914400" cy="914400"/>
          </a:xfrm>
          <a:prstGeom prst="rect">
            <a:avLst/>
          </a:prstGeom>
        </p:spPr>
      </p:pic>
      <p:pic>
        <p:nvPicPr>
          <p:cNvPr id="158" name="Graphic 157">
            <a:extLst>
              <a:ext uri="{FF2B5EF4-FFF2-40B4-BE49-F238E27FC236}">
                <a16:creationId xmlns:a16="http://schemas.microsoft.com/office/drawing/2014/main" id="{CD12D1D6-BDCF-FE4C-9C3D-0BF5A08A112A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96DAC541-7B7A-43D3-8B79-37D633B846F1}">
                <asvg:svgBlip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5486400" y="3355798"/>
            <a:ext cx="914400" cy="914400"/>
          </a:xfrm>
          <a:prstGeom prst="rect">
            <a:avLst/>
          </a:prstGeom>
        </p:spPr>
      </p:pic>
      <p:pic>
        <p:nvPicPr>
          <p:cNvPr id="160" name="Graphic 159">
            <a:extLst>
              <a:ext uri="{FF2B5EF4-FFF2-40B4-BE49-F238E27FC236}">
                <a16:creationId xmlns:a16="http://schemas.microsoft.com/office/drawing/2014/main" id="{E74A61D6-1CA9-3B43-903C-4316D526146C}"/>
              </a:ext>
            </a:extLst>
          </p:cNvPr>
          <p:cNvPicPr>
            <a:picLocks noChangeAspect="1"/>
          </p:cNvPicPr>
          <p:nvPr/>
        </p:nvPicPr>
        <p:blipFill>
          <a:blip r:embed="rId82">
            <a:extLst>
              <a:ext uri="{96DAC541-7B7A-43D3-8B79-37D633B846F1}">
                <asvg:svgBlip xmlns:asvg="http://schemas.microsoft.com/office/drawing/2016/SVG/main" r:embed="rId83"/>
              </a:ext>
            </a:extLst>
          </a:blip>
          <a:stretch>
            <a:fillRect/>
          </a:stretch>
        </p:blipFill>
        <p:spPr>
          <a:xfrm>
            <a:off x="6400800" y="3355798"/>
            <a:ext cx="914400" cy="914400"/>
          </a:xfrm>
          <a:prstGeom prst="rect">
            <a:avLst/>
          </a:prstGeom>
        </p:spPr>
      </p:pic>
      <p:pic>
        <p:nvPicPr>
          <p:cNvPr id="162" name="Graphic 161">
            <a:extLst>
              <a:ext uri="{FF2B5EF4-FFF2-40B4-BE49-F238E27FC236}">
                <a16:creationId xmlns:a16="http://schemas.microsoft.com/office/drawing/2014/main" id="{32D099CA-9ABD-AF42-A631-8FE591A680E6}"/>
              </a:ext>
            </a:extLst>
          </p:cNvPr>
          <p:cNvPicPr>
            <a:picLocks noChangeAspect="1"/>
          </p:cNvPicPr>
          <p:nvPr/>
        </p:nvPicPr>
        <p:blipFill>
          <a:blip r:embed="rId84">
            <a:extLst>
              <a:ext uri="{96DAC541-7B7A-43D3-8B79-37D633B846F1}">
                <asvg:svgBlip xmlns:asvg="http://schemas.microsoft.com/office/drawing/2016/SVG/main" r:embed="rId85"/>
              </a:ext>
            </a:extLst>
          </a:blip>
          <a:stretch>
            <a:fillRect/>
          </a:stretch>
        </p:blipFill>
        <p:spPr>
          <a:xfrm>
            <a:off x="7315200" y="3355798"/>
            <a:ext cx="914400" cy="914400"/>
          </a:xfrm>
          <a:prstGeom prst="rect">
            <a:avLst/>
          </a:prstGeom>
        </p:spPr>
      </p:pic>
      <p:pic>
        <p:nvPicPr>
          <p:cNvPr id="164" name="Graphic 163">
            <a:extLst>
              <a:ext uri="{FF2B5EF4-FFF2-40B4-BE49-F238E27FC236}">
                <a16:creationId xmlns:a16="http://schemas.microsoft.com/office/drawing/2014/main" id="{C42C9DC8-BEC9-6647-8881-5C391070F351}"/>
              </a:ext>
            </a:extLst>
          </p:cNvPr>
          <p:cNvPicPr>
            <a:picLocks noChangeAspect="1"/>
          </p:cNvPicPr>
          <p:nvPr/>
        </p:nvPicPr>
        <p:blipFill>
          <a:blip r:embed="rId86">
            <a:extLst>
              <a:ext uri="{96DAC541-7B7A-43D3-8B79-37D633B846F1}">
                <asvg:svgBlip xmlns:asvg="http://schemas.microsoft.com/office/drawing/2016/SVG/main" r:embed="rId87"/>
              </a:ext>
            </a:extLst>
          </a:blip>
          <a:stretch>
            <a:fillRect/>
          </a:stretch>
        </p:blipFill>
        <p:spPr>
          <a:xfrm>
            <a:off x="-69115" y="5361261"/>
            <a:ext cx="914400" cy="914400"/>
          </a:xfrm>
          <a:prstGeom prst="rect">
            <a:avLst/>
          </a:prstGeom>
        </p:spPr>
      </p:pic>
      <p:pic>
        <p:nvPicPr>
          <p:cNvPr id="166" name="Graphic 165">
            <a:extLst>
              <a:ext uri="{FF2B5EF4-FFF2-40B4-BE49-F238E27FC236}">
                <a16:creationId xmlns:a16="http://schemas.microsoft.com/office/drawing/2014/main" id="{2F064036-EA3E-534E-B1F9-C4545C575FC9}"/>
              </a:ext>
            </a:extLst>
          </p:cNvPr>
          <p:cNvPicPr>
            <a:picLocks noChangeAspect="1"/>
          </p:cNvPicPr>
          <p:nvPr/>
        </p:nvPicPr>
        <p:blipFill>
          <a:blip r:embed="rId88">
            <a:extLst>
              <a:ext uri="{96DAC541-7B7A-43D3-8B79-37D633B846F1}">
                <asvg:svgBlip xmlns:asvg="http://schemas.microsoft.com/office/drawing/2016/SVG/main" r:embed="rId89"/>
              </a:ext>
            </a:extLst>
          </a:blip>
          <a:stretch>
            <a:fillRect/>
          </a:stretch>
        </p:blipFill>
        <p:spPr>
          <a:xfrm>
            <a:off x="685800" y="5361261"/>
            <a:ext cx="914400" cy="914400"/>
          </a:xfrm>
          <a:prstGeom prst="rect">
            <a:avLst/>
          </a:prstGeom>
        </p:spPr>
      </p:pic>
      <p:pic>
        <p:nvPicPr>
          <p:cNvPr id="168" name="Graphic 167">
            <a:extLst>
              <a:ext uri="{FF2B5EF4-FFF2-40B4-BE49-F238E27FC236}">
                <a16:creationId xmlns:a16="http://schemas.microsoft.com/office/drawing/2014/main" id="{5F35CFB3-F37F-6341-82A0-EEB7FB7ABDA2}"/>
              </a:ext>
            </a:extLst>
          </p:cNvPr>
          <p:cNvPicPr>
            <a:picLocks noChangeAspect="1"/>
          </p:cNvPicPr>
          <p:nvPr/>
        </p:nvPicPr>
        <p:blipFill>
          <a:blip r:embed="rId90">
            <a:extLst>
              <a:ext uri="{96DAC541-7B7A-43D3-8B79-37D633B846F1}">
                <asvg:svgBlip xmlns:asvg="http://schemas.microsoft.com/office/drawing/2016/SVG/main" r:embed="rId91"/>
              </a:ext>
            </a:extLst>
          </a:blip>
          <a:stretch>
            <a:fillRect/>
          </a:stretch>
        </p:blipFill>
        <p:spPr>
          <a:xfrm>
            <a:off x="2743200" y="5339996"/>
            <a:ext cx="914400" cy="914400"/>
          </a:xfrm>
          <a:prstGeom prst="rect">
            <a:avLst/>
          </a:prstGeom>
        </p:spPr>
      </p:pic>
      <p:pic>
        <p:nvPicPr>
          <p:cNvPr id="170" name="Graphic 169">
            <a:extLst>
              <a:ext uri="{FF2B5EF4-FFF2-40B4-BE49-F238E27FC236}">
                <a16:creationId xmlns:a16="http://schemas.microsoft.com/office/drawing/2014/main" id="{AF2A337E-2390-8945-B6A8-32E7B630390E}"/>
              </a:ext>
            </a:extLst>
          </p:cNvPr>
          <p:cNvPicPr>
            <a:picLocks noChangeAspect="1"/>
          </p:cNvPicPr>
          <p:nvPr/>
        </p:nvPicPr>
        <p:blipFill>
          <a:blip r:embed="rId92">
            <a:extLst>
              <a:ext uri="{96DAC541-7B7A-43D3-8B79-37D633B846F1}">
                <asvg:svgBlip xmlns:asvg="http://schemas.microsoft.com/office/drawing/2016/SVG/main" r:embed="rId93"/>
              </a:ext>
            </a:extLst>
          </a:blip>
          <a:stretch>
            <a:fillRect/>
          </a:stretch>
        </p:blipFill>
        <p:spPr>
          <a:xfrm>
            <a:off x="3657600" y="5339996"/>
            <a:ext cx="914400" cy="914400"/>
          </a:xfrm>
          <a:prstGeom prst="rect">
            <a:avLst/>
          </a:prstGeom>
        </p:spPr>
      </p:pic>
      <p:pic>
        <p:nvPicPr>
          <p:cNvPr id="172" name="Graphic 171">
            <a:extLst>
              <a:ext uri="{FF2B5EF4-FFF2-40B4-BE49-F238E27FC236}">
                <a16:creationId xmlns:a16="http://schemas.microsoft.com/office/drawing/2014/main" id="{AA953C38-F5C3-B049-885D-3DF7BFF6127D}"/>
              </a:ext>
            </a:extLst>
          </p:cNvPr>
          <p:cNvPicPr>
            <a:picLocks noChangeAspect="1"/>
          </p:cNvPicPr>
          <p:nvPr/>
        </p:nvPicPr>
        <p:blipFill>
          <a:blip r:embed="rId94">
            <a:extLst>
              <a:ext uri="{96DAC541-7B7A-43D3-8B79-37D633B846F1}">
                <asvg:svgBlip xmlns:asvg="http://schemas.microsoft.com/office/drawing/2016/SVG/main" r:embed="rId95"/>
              </a:ext>
            </a:extLst>
          </a:blip>
          <a:stretch>
            <a:fillRect/>
          </a:stretch>
        </p:blipFill>
        <p:spPr>
          <a:xfrm>
            <a:off x="4572000" y="5339996"/>
            <a:ext cx="914400" cy="914400"/>
          </a:xfrm>
          <a:prstGeom prst="rect">
            <a:avLst/>
          </a:prstGeom>
        </p:spPr>
      </p:pic>
      <p:pic>
        <p:nvPicPr>
          <p:cNvPr id="174" name="Graphic 173">
            <a:extLst>
              <a:ext uri="{FF2B5EF4-FFF2-40B4-BE49-F238E27FC236}">
                <a16:creationId xmlns:a16="http://schemas.microsoft.com/office/drawing/2014/main" id="{E76597D5-04C1-2F44-AAE2-1CAD8067BD79}"/>
              </a:ext>
            </a:extLst>
          </p:cNvPr>
          <p:cNvPicPr>
            <a:picLocks noChangeAspect="1"/>
          </p:cNvPicPr>
          <p:nvPr/>
        </p:nvPicPr>
        <p:blipFill>
          <a:blip r:embed="rId96">
            <a:extLst>
              <a:ext uri="{96DAC541-7B7A-43D3-8B79-37D633B846F1}">
                <asvg:svgBlip xmlns:asvg="http://schemas.microsoft.com/office/drawing/2016/SVG/main" r:embed="rId97"/>
              </a:ext>
            </a:extLst>
          </a:blip>
          <a:stretch>
            <a:fillRect/>
          </a:stretch>
        </p:blipFill>
        <p:spPr>
          <a:xfrm>
            <a:off x="5486400" y="5339996"/>
            <a:ext cx="914400" cy="914400"/>
          </a:xfrm>
          <a:prstGeom prst="rect">
            <a:avLst/>
          </a:prstGeom>
        </p:spPr>
      </p:pic>
      <p:pic>
        <p:nvPicPr>
          <p:cNvPr id="176" name="Graphic 175">
            <a:extLst>
              <a:ext uri="{FF2B5EF4-FFF2-40B4-BE49-F238E27FC236}">
                <a16:creationId xmlns:a16="http://schemas.microsoft.com/office/drawing/2014/main" id="{CCEA4C62-12F9-7748-8AD2-99C8A170707F}"/>
              </a:ext>
            </a:extLst>
          </p:cNvPr>
          <p:cNvPicPr>
            <a:picLocks noChangeAspect="1"/>
          </p:cNvPicPr>
          <p:nvPr/>
        </p:nvPicPr>
        <p:blipFill>
          <a:blip r:embed="rId98">
            <a:extLst>
              <a:ext uri="{96DAC541-7B7A-43D3-8B79-37D633B846F1}">
                <asvg:svgBlip xmlns:asvg="http://schemas.microsoft.com/office/drawing/2016/SVG/main" r:embed="rId99"/>
              </a:ext>
            </a:extLst>
          </a:blip>
          <a:stretch>
            <a:fillRect/>
          </a:stretch>
        </p:blipFill>
        <p:spPr>
          <a:xfrm>
            <a:off x="6400800" y="5339996"/>
            <a:ext cx="914400" cy="914400"/>
          </a:xfrm>
          <a:prstGeom prst="rect">
            <a:avLst/>
          </a:prstGeom>
        </p:spPr>
      </p:pic>
      <p:pic>
        <p:nvPicPr>
          <p:cNvPr id="178" name="Graphic 177">
            <a:extLst>
              <a:ext uri="{FF2B5EF4-FFF2-40B4-BE49-F238E27FC236}">
                <a16:creationId xmlns:a16="http://schemas.microsoft.com/office/drawing/2014/main" id="{960C7498-4132-574A-9EB6-EF4B245261F4}"/>
              </a:ext>
            </a:extLst>
          </p:cNvPr>
          <p:cNvPicPr>
            <a:picLocks noChangeAspect="1"/>
          </p:cNvPicPr>
          <p:nvPr/>
        </p:nvPicPr>
        <p:blipFill>
          <a:blip r:embed="rId100">
            <a:extLst>
              <a:ext uri="{96DAC541-7B7A-43D3-8B79-37D633B846F1}">
                <asvg:svgBlip xmlns:asvg="http://schemas.microsoft.com/office/drawing/2016/SVG/main" r:embed="rId101"/>
              </a:ext>
            </a:extLst>
          </a:blip>
          <a:stretch>
            <a:fillRect/>
          </a:stretch>
        </p:blipFill>
        <p:spPr>
          <a:xfrm>
            <a:off x="7315200" y="5361261"/>
            <a:ext cx="914400" cy="914400"/>
          </a:xfrm>
          <a:prstGeom prst="rect">
            <a:avLst/>
          </a:prstGeom>
        </p:spPr>
      </p:pic>
      <p:pic>
        <p:nvPicPr>
          <p:cNvPr id="200" name="Graphic 199">
            <a:extLst>
              <a:ext uri="{FF2B5EF4-FFF2-40B4-BE49-F238E27FC236}">
                <a16:creationId xmlns:a16="http://schemas.microsoft.com/office/drawing/2014/main" id="{8ACCC41E-1F76-7A4B-B4FE-FCE4D9A7998C}"/>
              </a:ext>
            </a:extLst>
          </p:cNvPr>
          <p:cNvPicPr>
            <a:picLocks noChangeAspect="1"/>
          </p:cNvPicPr>
          <p:nvPr/>
        </p:nvPicPr>
        <p:blipFill>
          <a:blip r:embed="rId102">
            <a:extLst>
              <a:ext uri="{96DAC541-7B7A-43D3-8B79-37D633B846F1}">
                <asvg:svgBlip xmlns:asvg="http://schemas.microsoft.com/office/drawing/2016/SVG/main" r:embed="rId103"/>
              </a:ext>
            </a:extLst>
          </a:blip>
          <a:stretch>
            <a:fillRect/>
          </a:stretch>
        </p:blipFill>
        <p:spPr>
          <a:xfrm>
            <a:off x="914400" y="6452324"/>
            <a:ext cx="914400" cy="914400"/>
          </a:xfrm>
          <a:prstGeom prst="rect">
            <a:avLst/>
          </a:prstGeom>
        </p:spPr>
      </p:pic>
      <p:pic>
        <p:nvPicPr>
          <p:cNvPr id="202" name="Graphic 201">
            <a:extLst>
              <a:ext uri="{FF2B5EF4-FFF2-40B4-BE49-F238E27FC236}">
                <a16:creationId xmlns:a16="http://schemas.microsoft.com/office/drawing/2014/main" id="{8E147B96-3DD3-424A-B6AC-C8F421C7F9AE}"/>
              </a:ext>
            </a:extLst>
          </p:cNvPr>
          <p:cNvPicPr>
            <a:picLocks noChangeAspect="1"/>
          </p:cNvPicPr>
          <p:nvPr/>
        </p:nvPicPr>
        <p:blipFill>
          <a:blip r:embed="rId104">
            <a:extLst>
              <a:ext uri="{96DAC541-7B7A-43D3-8B79-37D633B846F1}">
                <asvg:svgBlip xmlns:asvg="http://schemas.microsoft.com/office/drawing/2016/SVG/main" r:embed="rId105"/>
              </a:ext>
            </a:extLst>
          </a:blip>
          <a:stretch>
            <a:fillRect/>
          </a:stretch>
        </p:blipFill>
        <p:spPr>
          <a:xfrm>
            <a:off x="1828800" y="6452324"/>
            <a:ext cx="914400" cy="914400"/>
          </a:xfrm>
          <a:prstGeom prst="rect">
            <a:avLst/>
          </a:prstGeom>
        </p:spPr>
      </p:pic>
      <p:pic>
        <p:nvPicPr>
          <p:cNvPr id="204" name="Graphic 203">
            <a:extLst>
              <a:ext uri="{FF2B5EF4-FFF2-40B4-BE49-F238E27FC236}">
                <a16:creationId xmlns:a16="http://schemas.microsoft.com/office/drawing/2014/main" id="{3741EEAC-3F8D-AD45-9921-6472375ECAA2}"/>
              </a:ext>
            </a:extLst>
          </p:cNvPr>
          <p:cNvPicPr>
            <a:picLocks noChangeAspect="1"/>
          </p:cNvPicPr>
          <p:nvPr/>
        </p:nvPicPr>
        <p:blipFill>
          <a:blip r:embed="rId106">
            <a:extLst>
              <a:ext uri="{96DAC541-7B7A-43D3-8B79-37D633B846F1}">
                <asvg:svgBlip xmlns:asvg="http://schemas.microsoft.com/office/drawing/2016/SVG/main" r:embed="rId107"/>
              </a:ext>
            </a:extLst>
          </a:blip>
          <a:stretch>
            <a:fillRect/>
          </a:stretch>
        </p:blipFill>
        <p:spPr>
          <a:xfrm>
            <a:off x="2743200" y="6452324"/>
            <a:ext cx="914400" cy="914400"/>
          </a:xfrm>
          <a:prstGeom prst="rect">
            <a:avLst/>
          </a:prstGeom>
        </p:spPr>
      </p:pic>
      <p:pic>
        <p:nvPicPr>
          <p:cNvPr id="206" name="Graphic 205">
            <a:extLst>
              <a:ext uri="{FF2B5EF4-FFF2-40B4-BE49-F238E27FC236}">
                <a16:creationId xmlns:a16="http://schemas.microsoft.com/office/drawing/2014/main" id="{DF0D290E-9A12-E04B-92DF-B25997B1A9EC}"/>
              </a:ext>
            </a:extLst>
          </p:cNvPr>
          <p:cNvPicPr>
            <a:picLocks noChangeAspect="1"/>
          </p:cNvPicPr>
          <p:nvPr/>
        </p:nvPicPr>
        <p:blipFill>
          <a:blip r:embed="rId108">
            <a:extLst>
              <a:ext uri="{96DAC541-7B7A-43D3-8B79-37D633B846F1}">
                <asvg:svgBlip xmlns:asvg="http://schemas.microsoft.com/office/drawing/2016/SVG/main" r:embed="rId109"/>
              </a:ext>
            </a:extLst>
          </a:blip>
          <a:stretch>
            <a:fillRect/>
          </a:stretch>
        </p:blipFill>
        <p:spPr>
          <a:xfrm>
            <a:off x="3657600" y="6468951"/>
            <a:ext cx="914400" cy="914400"/>
          </a:xfrm>
          <a:prstGeom prst="rect">
            <a:avLst/>
          </a:prstGeom>
        </p:spPr>
      </p:pic>
      <p:pic>
        <p:nvPicPr>
          <p:cNvPr id="208" name="Graphic 207">
            <a:extLst>
              <a:ext uri="{FF2B5EF4-FFF2-40B4-BE49-F238E27FC236}">
                <a16:creationId xmlns:a16="http://schemas.microsoft.com/office/drawing/2014/main" id="{F74357B0-74D2-734A-A1F8-76FD46D743E7}"/>
              </a:ext>
            </a:extLst>
          </p:cNvPr>
          <p:cNvPicPr>
            <a:picLocks noChangeAspect="1"/>
          </p:cNvPicPr>
          <p:nvPr/>
        </p:nvPicPr>
        <p:blipFill>
          <a:blip r:embed="rId110">
            <a:extLst>
              <a:ext uri="{96DAC541-7B7A-43D3-8B79-37D633B846F1}">
                <asvg:svgBlip xmlns:asvg="http://schemas.microsoft.com/office/drawing/2016/SVG/main" r:embed="rId111"/>
              </a:ext>
            </a:extLst>
          </a:blip>
          <a:stretch>
            <a:fillRect/>
          </a:stretch>
        </p:blipFill>
        <p:spPr>
          <a:xfrm>
            <a:off x="4572000" y="6452324"/>
            <a:ext cx="914400" cy="914400"/>
          </a:xfrm>
          <a:prstGeom prst="rect">
            <a:avLst/>
          </a:prstGeom>
        </p:spPr>
      </p:pic>
      <p:pic>
        <p:nvPicPr>
          <p:cNvPr id="210" name="Graphic 209">
            <a:extLst>
              <a:ext uri="{FF2B5EF4-FFF2-40B4-BE49-F238E27FC236}">
                <a16:creationId xmlns:a16="http://schemas.microsoft.com/office/drawing/2014/main" id="{6A34F981-A0CA-C840-A0E3-0EFCB4E64977}"/>
              </a:ext>
            </a:extLst>
          </p:cNvPr>
          <p:cNvPicPr>
            <a:picLocks noChangeAspect="1"/>
          </p:cNvPicPr>
          <p:nvPr/>
        </p:nvPicPr>
        <p:blipFill>
          <a:blip r:embed="rId112">
            <a:extLst>
              <a:ext uri="{96DAC541-7B7A-43D3-8B79-37D633B846F1}">
                <asvg:svgBlip xmlns:asvg="http://schemas.microsoft.com/office/drawing/2016/SVG/main" r:embed="rId113"/>
              </a:ext>
            </a:extLst>
          </a:blip>
          <a:stretch>
            <a:fillRect/>
          </a:stretch>
        </p:blipFill>
        <p:spPr>
          <a:xfrm>
            <a:off x="5486400" y="6452324"/>
            <a:ext cx="914400" cy="914400"/>
          </a:xfrm>
          <a:prstGeom prst="rect">
            <a:avLst/>
          </a:prstGeom>
        </p:spPr>
      </p:pic>
      <p:pic>
        <p:nvPicPr>
          <p:cNvPr id="212" name="Graphic 211">
            <a:extLst>
              <a:ext uri="{FF2B5EF4-FFF2-40B4-BE49-F238E27FC236}">
                <a16:creationId xmlns:a16="http://schemas.microsoft.com/office/drawing/2014/main" id="{60F9DC8B-B74B-1240-A30A-11592B34A2E7}"/>
              </a:ext>
            </a:extLst>
          </p:cNvPr>
          <p:cNvPicPr>
            <a:picLocks noChangeAspect="1"/>
          </p:cNvPicPr>
          <p:nvPr/>
        </p:nvPicPr>
        <p:blipFill>
          <a:blip r:embed="rId114">
            <a:extLst>
              <a:ext uri="{96DAC541-7B7A-43D3-8B79-37D633B846F1}">
                <asvg:svgBlip xmlns:asvg="http://schemas.microsoft.com/office/drawing/2016/SVG/main" r:embed="rId115"/>
              </a:ext>
            </a:extLst>
          </a:blip>
          <a:stretch>
            <a:fillRect/>
          </a:stretch>
        </p:blipFill>
        <p:spPr>
          <a:xfrm>
            <a:off x="6400800" y="6452324"/>
            <a:ext cx="914400" cy="914400"/>
          </a:xfrm>
          <a:prstGeom prst="rect">
            <a:avLst/>
          </a:prstGeom>
        </p:spPr>
      </p:pic>
      <p:pic>
        <p:nvPicPr>
          <p:cNvPr id="214" name="Graphic 213">
            <a:extLst>
              <a:ext uri="{FF2B5EF4-FFF2-40B4-BE49-F238E27FC236}">
                <a16:creationId xmlns:a16="http://schemas.microsoft.com/office/drawing/2014/main" id="{A57883F9-CA24-7B4B-9D2A-8976E462B173}"/>
              </a:ext>
            </a:extLst>
          </p:cNvPr>
          <p:cNvPicPr>
            <a:picLocks noChangeAspect="1"/>
          </p:cNvPicPr>
          <p:nvPr/>
        </p:nvPicPr>
        <p:blipFill>
          <a:blip r:embed="rId116">
            <a:extLst>
              <a:ext uri="{96DAC541-7B7A-43D3-8B79-37D633B846F1}">
                <asvg:svgBlip xmlns:asvg="http://schemas.microsoft.com/office/drawing/2016/SVG/main" r:embed="rId117"/>
              </a:ext>
            </a:extLst>
          </a:blip>
          <a:stretch>
            <a:fillRect/>
          </a:stretch>
        </p:blipFill>
        <p:spPr>
          <a:xfrm>
            <a:off x="7315200" y="6452324"/>
            <a:ext cx="914400" cy="914400"/>
          </a:xfrm>
          <a:prstGeom prst="rect">
            <a:avLst/>
          </a:prstGeom>
        </p:spPr>
      </p:pic>
      <p:pic>
        <p:nvPicPr>
          <p:cNvPr id="216" name="Graphic 215">
            <a:extLst>
              <a:ext uri="{FF2B5EF4-FFF2-40B4-BE49-F238E27FC236}">
                <a16:creationId xmlns:a16="http://schemas.microsoft.com/office/drawing/2014/main" id="{6A15F5C1-8D8D-304B-A926-402661899D19}"/>
              </a:ext>
            </a:extLst>
          </p:cNvPr>
          <p:cNvPicPr>
            <a:picLocks noChangeAspect="1"/>
          </p:cNvPicPr>
          <p:nvPr/>
        </p:nvPicPr>
        <p:blipFill>
          <a:blip r:embed="rId118">
            <a:extLst>
              <a:ext uri="{96DAC541-7B7A-43D3-8B79-37D633B846F1}">
                <asvg:svgBlip xmlns:asvg="http://schemas.microsoft.com/office/drawing/2016/SVG/main" r:embed="rId119"/>
              </a:ext>
            </a:extLst>
          </a:blip>
          <a:stretch>
            <a:fillRect/>
          </a:stretch>
        </p:blipFill>
        <p:spPr>
          <a:xfrm>
            <a:off x="914400" y="7366724"/>
            <a:ext cx="914400" cy="914400"/>
          </a:xfrm>
          <a:prstGeom prst="rect">
            <a:avLst/>
          </a:prstGeom>
        </p:spPr>
      </p:pic>
      <p:pic>
        <p:nvPicPr>
          <p:cNvPr id="218" name="Graphic 217">
            <a:extLst>
              <a:ext uri="{FF2B5EF4-FFF2-40B4-BE49-F238E27FC236}">
                <a16:creationId xmlns:a16="http://schemas.microsoft.com/office/drawing/2014/main" id="{1EFF512B-448A-2647-BF32-2719FB9BF0F7}"/>
              </a:ext>
            </a:extLst>
          </p:cNvPr>
          <p:cNvPicPr>
            <a:picLocks noChangeAspect="1"/>
          </p:cNvPicPr>
          <p:nvPr/>
        </p:nvPicPr>
        <p:blipFill>
          <a:blip r:embed="rId120">
            <a:extLst>
              <a:ext uri="{96DAC541-7B7A-43D3-8B79-37D633B846F1}">
                <asvg:svgBlip xmlns:asvg="http://schemas.microsoft.com/office/drawing/2016/SVG/main" r:embed="rId121"/>
              </a:ext>
            </a:extLst>
          </a:blip>
          <a:stretch>
            <a:fillRect/>
          </a:stretch>
        </p:blipFill>
        <p:spPr>
          <a:xfrm>
            <a:off x="1828800" y="7366724"/>
            <a:ext cx="914400" cy="914400"/>
          </a:xfrm>
          <a:prstGeom prst="rect">
            <a:avLst/>
          </a:prstGeom>
        </p:spPr>
      </p:pic>
      <p:pic>
        <p:nvPicPr>
          <p:cNvPr id="220" name="Graphic 219">
            <a:extLst>
              <a:ext uri="{FF2B5EF4-FFF2-40B4-BE49-F238E27FC236}">
                <a16:creationId xmlns:a16="http://schemas.microsoft.com/office/drawing/2014/main" id="{1F9CE0E2-3ABB-1C49-9239-B095182A23A5}"/>
              </a:ext>
            </a:extLst>
          </p:cNvPr>
          <p:cNvPicPr>
            <a:picLocks noChangeAspect="1"/>
          </p:cNvPicPr>
          <p:nvPr/>
        </p:nvPicPr>
        <p:blipFill>
          <a:blip r:embed="rId122">
            <a:extLst>
              <a:ext uri="{96DAC541-7B7A-43D3-8B79-37D633B846F1}">
                <asvg:svgBlip xmlns:asvg="http://schemas.microsoft.com/office/drawing/2016/SVG/main" r:embed="rId123"/>
              </a:ext>
            </a:extLst>
          </a:blip>
          <a:stretch>
            <a:fillRect/>
          </a:stretch>
        </p:blipFill>
        <p:spPr>
          <a:xfrm>
            <a:off x="2743200" y="7366724"/>
            <a:ext cx="914400" cy="914400"/>
          </a:xfrm>
          <a:prstGeom prst="rect">
            <a:avLst/>
          </a:prstGeom>
        </p:spPr>
      </p:pic>
      <p:pic>
        <p:nvPicPr>
          <p:cNvPr id="222" name="Graphic 221">
            <a:extLst>
              <a:ext uri="{FF2B5EF4-FFF2-40B4-BE49-F238E27FC236}">
                <a16:creationId xmlns:a16="http://schemas.microsoft.com/office/drawing/2014/main" id="{551D5C6C-B570-2846-B92E-AC2A808ADAC1}"/>
              </a:ext>
            </a:extLst>
          </p:cNvPr>
          <p:cNvPicPr>
            <a:picLocks noChangeAspect="1"/>
          </p:cNvPicPr>
          <p:nvPr/>
        </p:nvPicPr>
        <p:blipFill>
          <a:blip r:embed="rId124">
            <a:extLst>
              <a:ext uri="{96DAC541-7B7A-43D3-8B79-37D633B846F1}">
                <asvg:svgBlip xmlns:asvg="http://schemas.microsoft.com/office/drawing/2016/SVG/main" r:embed="rId125"/>
              </a:ext>
            </a:extLst>
          </a:blip>
          <a:stretch>
            <a:fillRect/>
          </a:stretch>
        </p:blipFill>
        <p:spPr>
          <a:xfrm>
            <a:off x="3657600" y="7366724"/>
            <a:ext cx="914400" cy="914400"/>
          </a:xfrm>
          <a:prstGeom prst="rect">
            <a:avLst/>
          </a:prstGeom>
        </p:spPr>
      </p:pic>
      <p:pic>
        <p:nvPicPr>
          <p:cNvPr id="224" name="Graphic 223">
            <a:extLst>
              <a:ext uri="{FF2B5EF4-FFF2-40B4-BE49-F238E27FC236}">
                <a16:creationId xmlns:a16="http://schemas.microsoft.com/office/drawing/2014/main" id="{6C8E9F25-A40A-3349-AE71-BB10D25D9FB2}"/>
              </a:ext>
            </a:extLst>
          </p:cNvPr>
          <p:cNvPicPr>
            <a:picLocks noChangeAspect="1"/>
          </p:cNvPicPr>
          <p:nvPr/>
        </p:nvPicPr>
        <p:blipFill>
          <a:blip r:embed="rId126">
            <a:extLst>
              <a:ext uri="{96DAC541-7B7A-43D3-8B79-37D633B846F1}">
                <asvg:svgBlip xmlns:asvg="http://schemas.microsoft.com/office/drawing/2016/SVG/main" r:embed="rId127"/>
              </a:ext>
            </a:extLst>
          </a:blip>
          <a:stretch>
            <a:fillRect/>
          </a:stretch>
        </p:blipFill>
        <p:spPr>
          <a:xfrm>
            <a:off x="4572000" y="7366724"/>
            <a:ext cx="914400" cy="914400"/>
          </a:xfrm>
          <a:prstGeom prst="rect">
            <a:avLst/>
          </a:prstGeom>
        </p:spPr>
      </p:pic>
      <p:pic>
        <p:nvPicPr>
          <p:cNvPr id="226" name="Graphic 225">
            <a:extLst>
              <a:ext uri="{FF2B5EF4-FFF2-40B4-BE49-F238E27FC236}">
                <a16:creationId xmlns:a16="http://schemas.microsoft.com/office/drawing/2014/main" id="{046FD62E-CBB7-204E-ACE1-03A3916973D0}"/>
              </a:ext>
            </a:extLst>
          </p:cNvPr>
          <p:cNvPicPr>
            <a:picLocks noChangeAspect="1"/>
          </p:cNvPicPr>
          <p:nvPr/>
        </p:nvPicPr>
        <p:blipFill>
          <a:blip r:embed="rId128">
            <a:extLst>
              <a:ext uri="{96DAC541-7B7A-43D3-8B79-37D633B846F1}">
                <asvg:svgBlip xmlns:asvg="http://schemas.microsoft.com/office/drawing/2016/SVG/main" r:embed="rId129"/>
              </a:ext>
            </a:extLst>
          </a:blip>
          <a:stretch>
            <a:fillRect/>
          </a:stretch>
        </p:blipFill>
        <p:spPr>
          <a:xfrm>
            <a:off x="5486400" y="7366724"/>
            <a:ext cx="914400" cy="914400"/>
          </a:xfrm>
          <a:prstGeom prst="rect">
            <a:avLst/>
          </a:prstGeom>
        </p:spPr>
      </p:pic>
      <p:pic>
        <p:nvPicPr>
          <p:cNvPr id="228" name="Graphic 227">
            <a:extLst>
              <a:ext uri="{FF2B5EF4-FFF2-40B4-BE49-F238E27FC236}">
                <a16:creationId xmlns:a16="http://schemas.microsoft.com/office/drawing/2014/main" id="{19F1BECC-210D-D941-ACA8-5D8A880B5AD0}"/>
              </a:ext>
            </a:extLst>
          </p:cNvPr>
          <p:cNvPicPr>
            <a:picLocks noChangeAspect="1"/>
          </p:cNvPicPr>
          <p:nvPr/>
        </p:nvPicPr>
        <p:blipFill>
          <a:blip r:embed="rId130">
            <a:extLst>
              <a:ext uri="{96DAC541-7B7A-43D3-8B79-37D633B846F1}">
                <asvg:svgBlip xmlns:asvg="http://schemas.microsoft.com/office/drawing/2016/SVG/main" r:embed="rId131"/>
              </a:ext>
            </a:extLst>
          </a:blip>
          <a:stretch>
            <a:fillRect/>
          </a:stretch>
        </p:blipFill>
        <p:spPr>
          <a:xfrm>
            <a:off x="6400800" y="7366724"/>
            <a:ext cx="914400" cy="914400"/>
          </a:xfrm>
          <a:prstGeom prst="rect">
            <a:avLst/>
          </a:prstGeom>
        </p:spPr>
      </p:pic>
      <p:pic>
        <p:nvPicPr>
          <p:cNvPr id="230" name="Graphic 229">
            <a:extLst>
              <a:ext uri="{FF2B5EF4-FFF2-40B4-BE49-F238E27FC236}">
                <a16:creationId xmlns:a16="http://schemas.microsoft.com/office/drawing/2014/main" id="{ADC579C1-B79F-4C45-9476-73451644649B}"/>
              </a:ext>
            </a:extLst>
          </p:cNvPr>
          <p:cNvPicPr>
            <a:picLocks noChangeAspect="1"/>
          </p:cNvPicPr>
          <p:nvPr/>
        </p:nvPicPr>
        <p:blipFill>
          <a:blip r:embed="rId132">
            <a:extLst>
              <a:ext uri="{96DAC541-7B7A-43D3-8B79-37D633B846F1}">
                <asvg:svgBlip xmlns:asvg="http://schemas.microsoft.com/office/drawing/2016/SVG/main" r:embed="rId133"/>
              </a:ext>
            </a:extLst>
          </a:blip>
          <a:stretch>
            <a:fillRect/>
          </a:stretch>
        </p:blipFill>
        <p:spPr>
          <a:xfrm>
            <a:off x="7315200" y="7366724"/>
            <a:ext cx="914400" cy="914400"/>
          </a:xfrm>
          <a:prstGeom prst="rect">
            <a:avLst/>
          </a:prstGeom>
        </p:spPr>
      </p:pic>
      <p:cxnSp>
        <p:nvCxnSpPr>
          <p:cNvPr id="232" name="Straight Connector 231">
            <a:extLst>
              <a:ext uri="{FF2B5EF4-FFF2-40B4-BE49-F238E27FC236}">
                <a16:creationId xmlns:a16="http://schemas.microsoft.com/office/drawing/2014/main" id="{D11DCF07-5D10-D34F-9BC7-95975F7FD714}"/>
              </a:ext>
            </a:extLst>
          </p:cNvPr>
          <p:cNvCxnSpPr/>
          <p:nvPr/>
        </p:nvCxnSpPr>
        <p:spPr>
          <a:xfrm>
            <a:off x="914400" y="2222205"/>
            <a:ext cx="7315200" cy="0"/>
          </a:xfrm>
          <a:prstGeom prst="line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3" name="Straight Connector 232">
            <a:extLst>
              <a:ext uri="{FF2B5EF4-FFF2-40B4-BE49-F238E27FC236}">
                <a16:creationId xmlns:a16="http://schemas.microsoft.com/office/drawing/2014/main" id="{5D851708-F3C1-944C-B48A-74792A43AE29}"/>
              </a:ext>
            </a:extLst>
          </p:cNvPr>
          <p:cNvCxnSpPr/>
          <p:nvPr/>
        </p:nvCxnSpPr>
        <p:spPr>
          <a:xfrm>
            <a:off x="914400" y="4291463"/>
            <a:ext cx="7315200" cy="0"/>
          </a:xfrm>
          <a:prstGeom prst="line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4" name="Straight Connector 233">
            <a:extLst>
              <a:ext uri="{FF2B5EF4-FFF2-40B4-BE49-F238E27FC236}">
                <a16:creationId xmlns:a16="http://schemas.microsoft.com/office/drawing/2014/main" id="{4F288895-3A9E-074A-9D13-76302E6B70BF}"/>
              </a:ext>
            </a:extLst>
          </p:cNvPr>
          <p:cNvCxnSpPr/>
          <p:nvPr/>
        </p:nvCxnSpPr>
        <p:spPr>
          <a:xfrm>
            <a:off x="914400" y="6275661"/>
            <a:ext cx="7315200" cy="0"/>
          </a:xfrm>
          <a:prstGeom prst="line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5" name="Straight Connector 234">
            <a:extLst>
              <a:ext uri="{FF2B5EF4-FFF2-40B4-BE49-F238E27FC236}">
                <a16:creationId xmlns:a16="http://schemas.microsoft.com/office/drawing/2014/main" id="{BCF70B51-496C-0943-AC69-37CDF0D9348E}"/>
              </a:ext>
            </a:extLst>
          </p:cNvPr>
          <p:cNvCxnSpPr/>
          <p:nvPr/>
        </p:nvCxnSpPr>
        <p:spPr>
          <a:xfrm>
            <a:off x="914400" y="8281124"/>
            <a:ext cx="7315200" cy="0"/>
          </a:xfrm>
          <a:prstGeom prst="line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37" name="Picture 236" descr="Icon&#10;&#10;Description automatically generated">
            <a:extLst>
              <a:ext uri="{FF2B5EF4-FFF2-40B4-BE49-F238E27FC236}">
                <a16:creationId xmlns:a16="http://schemas.microsoft.com/office/drawing/2014/main" id="{1163FDD0-CFA9-2B48-8AF9-CADCD05BEAD3}"/>
              </a:ext>
            </a:extLst>
          </p:cNvPr>
          <p:cNvPicPr>
            <a:picLocks noChangeAspect="1"/>
          </p:cNvPicPr>
          <p:nvPr/>
        </p:nvPicPr>
        <p:blipFill>
          <a:blip r:embed="rId134"/>
          <a:stretch>
            <a:fillRect/>
          </a:stretch>
        </p:blipFill>
        <p:spPr>
          <a:xfrm>
            <a:off x="-703869" y="4772926"/>
            <a:ext cx="1280160" cy="1280160"/>
          </a:xfrm>
          <a:prstGeom prst="rect">
            <a:avLst/>
          </a:prstGeom>
        </p:spPr>
      </p:pic>
      <p:pic>
        <p:nvPicPr>
          <p:cNvPr id="239" name="Picture 238" descr="Icon&#10;&#10;Description automatically generated">
            <a:extLst>
              <a:ext uri="{FF2B5EF4-FFF2-40B4-BE49-F238E27FC236}">
                <a16:creationId xmlns:a16="http://schemas.microsoft.com/office/drawing/2014/main" id="{B0DE528D-0849-B84B-819E-C3C0BD3BFE15}"/>
              </a:ext>
            </a:extLst>
          </p:cNvPr>
          <p:cNvPicPr>
            <a:picLocks noChangeAspect="1"/>
          </p:cNvPicPr>
          <p:nvPr/>
        </p:nvPicPr>
        <p:blipFill>
          <a:blip r:embed="rId135"/>
          <a:stretch>
            <a:fillRect/>
          </a:stretch>
        </p:blipFill>
        <p:spPr>
          <a:xfrm>
            <a:off x="-674189" y="2710209"/>
            <a:ext cx="1280160" cy="1280160"/>
          </a:xfrm>
          <a:prstGeom prst="rect">
            <a:avLst/>
          </a:prstGeom>
        </p:spPr>
      </p:pic>
      <p:pic>
        <p:nvPicPr>
          <p:cNvPr id="241" name="Picture 240" descr="Icon&#10;&#10;Description automatically generated">
            <a:extLst>
              <a:ext uri="{FF2B5EF4-FFF2-40B4-BE49-F238E27FC236}">
                <a16:creationId xmlns:a16="http://schemas.microsoft.com/office/drawing/2014/main" id="{8BF8CF90-4211-2844-B63C-966524866589}"/>
              </a:ext>
            </a:extLst>
          </p:cNvPr>
          <p:cNvPicPr>
            <a:picLocks noChangeAspect="1"/>
          </p:cNvPicPr>
          <p:nvPr/>
        </p:nvPicPr>
        <p:blipFill>
          <a:blip r:embed="rId136"/>
          <a:stretch>
            <a:fillRect/>
          </a:stretch>
        </p:blipFill>
        <p:spPr>
          <a:xfrm>
            <a:off x="-703869" y="861237"/>
            <a:ext cx="1280160" cy="1280160"/>
          </a:xfrm>
          <a:prstGeom prst="rect">
            <a:avLst/>
          </a:prstGeom>
        </p:spPr>
      </p:pic>
      <p:pic>
        <p:nvPicPr>
          <p:cNvPr id="243" name="Picture 242" descr="Icon&#10;&#10;Description automatically generated">
            <a:extLst>
              <a:ext uri="{FF2B5EF4-FFF2-40B4-BE49-F238E27FC236}">
                <a16:creationId xmlns:a16="http://schemas.microsoft.com/office/drawing/2014/main" id="{50A40814-7B72-7A47-A862-1F8027077774}"/>
              </a:ext>
            </a:extLst>
          </p:cNvPr>
          <p:cNvPicPr>
            <a:picLocks noChangeAspect="1"/>
          </p:cNvPicPr>
          <p:nvPr/>
        </p:nvPicPr>
        <p:blipFill>
          <a:blip r:embed="rId137"/>
          <a:stretch>
            <a:fillRect/>
          </a:stretch>
        </p:blipFill>
        <p:spPr>
          <a:xfrm>
            <a:off x="-709195" y="6588433"/>
            <a:ext cx="1280160" cy="1280160"/>
          </a:xfrm>
          <a:prstGeom prst="rect">
            <a:avLst/>
          </a:prstGeom>
        </p:spPr>
      </p:pic>
      <p:sp>
        <p:nvSpPr>
          <p:cNvPr id="244" name="TextBox 243">
            <a:extLst>
              <a:ext uri="{FF2B5EF4-FFF2-40B4-BE49-F238E27FC236}">
                <a16:creationId xmlns:a16="http://schemas.microsoft.com/office/drawing/2014/main" id="{514171D5-6A55-B547-A178-125B6EA3BC53}"/>
              </a:ext>
            </a:extLst>
          </p:cNvPr>
          <p:cNvSpPr txBox="1"/>
          <p:nvPr/>
        </p:nvSpPr>
        <p:spPr>
          <a:xfrm rot="16200000">
            <a:off x="438304" y="810443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LIVE</a:t>
            </a:r>
          </a:p>
        </p:txBody>
      </p:sp>
      <p:sp>
        <p:nvSpPr>
          <p:cNvPr id="245" name="TextBox 244">
            <a:extLst>
              <a:ext uri="{FF2B5EF4-FFF2-40B4-BE49-F238E27FC236}">
                <a16:creationId xmlns:a16="http://schemas.microsoft.com/office/drawing/2014/main" id="{379D6A37-14D0-8E42-A8A0-78081FD6E588}"/>
              </a:ext>
            </a:extLst>
          </p:cNvPr>
          <p:cNvSpPr txBox="1"/>
          <p:nvPr/>
        </p:nvSpPr>
        <p:spPr>
          <a:xfrm rot="16200000">
            <a:off x="346135" y="1563423"/>
            <a:ext cx="898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DiffVG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6" name="TextBox 245">
            <a:extLst>
              <a:ext uri="{FF2B5EF4-FFF2-40B4-BE49-F238E27FC236}">
                <a16:creationId xmlns:a16="http://schemas.microsoft.com/office/drawing/2014/main" id="{8BC682CE-AA94-2D4C-9CEE-AAC6F09004BA}"/>
              </a:ext>
            </a:extLst>
          </p:cNvPr>
          <p:cNvSpPr txBox="1"/>
          <p:nvPr/>
        </p:nvSpPr>
        <p:spPr>
          <a:xfrm rot="16200000">
            <a:off x="436376" y="2794641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LIVE</a:t>
            </a:r>
          </a:p>
        </p:txBody>
      </p:sp>
      <p:sp>
        <p:nvSpPr>
          <p:cNvPr id="247" name="TextBox 246">
            <a:extLst>
              <a:ext uri="{FF2B5EF4-FFF2-40B4-BE49-F238E27FC236}">
                <a16:creationId xmlns:a16="http://schemas.microsoft.com/office/drawing/2014/main" id="{8E09CA60-AEA0-B14F-84AC-CE4E975A8A99}"/>
              </a:ext>
            </a:extLst>
          </p:cNvPr>
          <p:cNvSpPr txBox="1"/>
          <p:nvPr/>
        </p:nvSpPr>
        <p:spPr>
          <a:xfrm rot="16200000">
            <a:off x="344207" y="3547621"/>
            <a:ext cx="898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DiffVG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8" name="TextBox 247">
            <a:extLst>
              <a:ext uri="{FF2B5EF4-FFF2-40B4-BE49-F238E27FC236}">
                <a16:creationId xmlns:a16="http://schemas.microsoft.com/office/drawing/2014/main" id="{D215A13D-AB10-A547-B2B3-1423137B74BE}"/>
              </a:ext>
            </a:extLst>
          </p:cNvPr>
          <p:cNvSpPr txBox="1"/>
          <p:nvPr/>
        </p:nvSpPr>
        <p:spPr>
          <a:xfrm rot="16200000">
            <a:off x="436376" y="4894202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LIVE</a:t>
            </a:r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id="{74431B8F-A4ED-314B-9DF1-6733375CE7EA}"/>
              </a:ext>
            </a:extLst>
          </p:cNvPr>
          <p:cNvSpPr txBox="1"/>
          <p:nvPr/>
        </p:nvSpPr>
        <p:spPr>
          <a:xfrm rot="16200000">
            <a:off x="344207" y="5647182"/>
            <a:ext cx="898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DiffVG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0" name="TextBox 249">
            <a:extLst>
              <a:ext uri="{FF2B5EF4-FFF2-40B4-BE49-F238E27FC236}">
                <a16:creationId xmlns:a16="http://schemas.microsoft.com/office/drawing/2014/main" id="{21F435C7-8459-1245-A697-7BCA1B9489BD}"/>
              </a:ext>
            </a:extLst>
          </p:cNvPr>
          <p:cNvSpPr txBox="1"/>
          <p:nvPr/>
        </p:nvSpPr>
        <p:spPr>
          <a:xfrm rot="16200000">
            <a:off x="436376" y="6787365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LIVE</a:t>
            </a:r>
          </a:p>
        </p:txBody>
      </p:sp>
      <p:sp>
        <p:nvSpPr>
          <p:cNvPr id="251" name="TextBox 250">
            <a:extLst>
              <a:ext uri="{FF2B5EF4-FFF2-40B4-BE49-F238E27FC236}">
                <a16:creationId xmlns:a16="http://schemas.microsoft.com/office/drawing/2014/main" id="{4BB224B3-3A20-F145-AB8E-F2587E09A58F}"/>
              </a:ext>
            </a:extLst>
          </p:cNvPr>
          <p:cNvSpPr txBox="1"/>
          <p:nvPr/>
        </p:nvSpPr>
        <p:spPr>
          <a:xfrm rot="16200000">
            <a:off x="344207" y="7540345"/>
            <a:ext cx="898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DiffVG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C5B1D6A6-AD0D-2540-AF3B-12B0D7E5FB20}"/>
              </a:ext>
            </a:extLst>
          </p:cNvPr>
          <p:cNvSpPr txBox="1"/>
          <p:nvPr/>
        </p:nvSpPr>
        <p:spPr>
          <a:xfrm>
            <a:off x="-882258" y="8302389"/>
            <a:ext cx="16962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Raster Input</a:t>
            </a:r>
          </a:p>
        </p:txBody>
      </p:sp>
      <p:sp>
        <p:nvSpPr>
          <p:cNvPr id="257" name="TextBox 256">
            <a:extLst>
              <a:ext uri="{FF2B5EF4-FFF2-40B4-BE49-F238E27FC236}">
                <a16:creationId xmlns:a16="http://schemas.microsoft.com/office/drawing/2014/main" id="{7B315398-8FD2-E446-8A32-81DB08CBEA55}"/>
              </a:ext>
            </a:extLst>
          </p:cNvPr>
          <p:cNvSpPr txBox="1"/>
          <p:nvPr/>
        </p:nvSpPr>
        <p:spPr>
          <a:xfrm>
            <a:off x="2855459" y="8281124"/>
            <a:ext cx="36551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SVG out (from 1 to 8 paths)</a:t>
            </a:r>
          </a:p>
        </p:txBody>
      </p:sp>
      <p:sp>
        <p:nvSpPr>
          <p:cNvPr id="258" name="Rectangle 257">
            <a:extLst>
              <a:ext uri="{FF2B5EF4-FFF2-40B4-BE49-F238E27FC236}">
                <a16:creationId xmlns:a16="http://schemas.microsoft.com/office/drawing/2014/main" id="{867FE2FB-77C1-B942-8AD2-AF7219547E03}"/>
              </a:ext>
            </a:extLst>
          </p:cNvPr>
          <p:cNvSpPr/>
          <p:nvPr/>
        </p:nvSpPr>
        <p:spPr>
          <a:xfrm>
            <a:off x="3641314" y="463281"/>
            <a:ext cx="914400" cy="91440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" name="Rectangle 258">
            <a:extLst>
              <a:ext uri="{FF2B5EF4-FFF2-40B4-BE49-F238E27FC236}">
                <a16:creationId xmlns:a16="http://schemas.microsoft.com/office/drawing/2014/main" id="{2147CBF0-8BA7-8D48-800E-F5DC53D1745D}"/>
              </a:ext>
            </a:extLst>
          </p:cNvPr>
          <p:cNvSpPr/>
          <p:nvPr/>
        </p:nvSpPr>
        <p:spPr>
          <a:xfrm>
            <a:off x="4572000" y="2464645"/>
            <a:ext cx="914400" cy="91440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" name="Rectangle 259">
            <a:extLst>
              <a:ext uri="{FF2B5EF4-FFF2-40B4-BE49-F238E27FC236}">
                <a16:creationId xmlns:a16="http://schemas.microsoft.com/office/drawing/2014/main" id="{DCA79C10-362E-674B-BAAF-1D6B3E0EBB7E}"/>
              </a:ext>
            </a:extLst>
          </p:cNvPr>
          <p:cNvSpPr/>
          <p:nvPr/>
        </p:nvSpPr>
        <p:spPr>
          <a:xfrm>
            <a:off x="4572000" y="4498606"/>
            <a:ext cx="914400" cy="91440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Rectangle 260">
            <a:extLst>
              <a:ext uri="{FF2B5EF4-FFF2-40B4-BE49-F238E27FC236}">
                <a16:creationId xmlns:a16="http://schemas.microsoft.com/office/drawing/2014/main" id="{35EEF0DD-31B8-B847-9C84-2601BF3B3435}"/>
              </a:ext>
            </a:extLst>
          </p:cNvPr>
          <p:cNvSpPr/>
          <p:nvPr/>
        </p:nvSpPr>
        <p:spPr>
          <a:xfrm>
            <a:off x="3641314" y="6481581"/>
            <a:ext cx="914400" cy="91440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7739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val 12">
            <a:extLst>
              <a:ext uri="{FF2B5EF4-FFF2-40B4-BE49-F238E27FC236}">
                <a16:creationId xmlns:a16="http://schemas.microsoft.com/office/drawing/2014/main" id="{5E22EA31-20E5-7846-9B7E-A0BE323683A9}"/>
              </a:ext>
            </a:extLst>
          </p:cNvPr>
          <p:cNvSpPr/>
          <p:nvPr/>
        </p:nvSpPr>
        <p:spPr>
          <a:xfrm>
            <a:off x="3751385" y="1910862"/>
            <a:ext cx="1770184" cy="1699846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298D159-28DB-B34A-8D9F-7B6EDF799096}"/>
              </a:ext>
            </a:extLst>
          </p:cNvPr>
          <p:cNvSpPr/>
          <p:nvPr/>
        </p:nvSpPr>
        <p:spPr>
          <a:xfrm>
            <a:off x="4267200" y="2403231"/>
            <a:ext cx="738554" cy="715107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9B70292-1252-FC42-8020-5BB225A0DDF5}"/>
              </a:ext>
            </a:extLst>
          </p:cNvPr>
          <p:cNvSpPr/>
          <p:nvPr/>
        </p:nvSpPr>
        <p:spPr>
          <a:xfrm>
            <a:off x="7913077" y="2403231"/>
            <a:ext cx="460297" cy="43198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riangle 16">
            <a:extLst>
              <a:ext uri="{FF2B5EF4-FFF2-40B4-BE49-F238E27FC236}">
                <a16:creationId xmlns:a16="http://schemas.microsoft.com/office/drawing/2014/main" id="{F21E196E-23B0-074F-B66D-3955897BEADE}"/>
              </a:ext>
            </a:extLst>
          </p:cNvPr>
          <p:cNvSpPr/>
          <p:nvPr/>
        </p:nvSpPr>
        <p:spPr>
          <a:xfrm>
            <a:off x="7933205" y="2173857"/>
            <a:ext cx="420040" cy="171865"/>
          </a:xfrm>
          <a:prstGeom prst="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riangle 37">
            <a:extLst>
              <a:ext uri="{FF2B5EF4-FFF2-40B4-BE49-F238E27FC236}">
                <a16:creationId xmlns:a16="http://schemas.microsoft.com/office/drawing/2014/main" id="{7925F499-D73D-4541-A731-2E7D551273FD}"/>
              </a:ext>
            </a:extLst>
          </p:cNvPr>
          <p:cNvSpPr/>
          <p:nvPr/>
        </p:nvSpPr>
        <p:spPr>
          <a:xfrm rot="5400000">
            <a:off x="8312767" y="2539263"/>
            <a:ext cx="420040" cy="171865"/>
          </a:xfrm>
          <a:prstGeom prst="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riangle 38">
            <a:extLst>
              <a:ext uri="{FF2B5EF4-FFF2-40B4-BE49-F238E27FC236}">
                <a16:creationId xmlns:a16="http://schemas.microsoft.com/office/drawing/2014/main" id="{243A204C-0CA0-204E-BBA2-E0C53802FB01}"/>
              </a:ext>
            </a:extLst>
          </p:cNvPr>
          <p:cNvSpPr/>
          <p:nvPr/>
        </p:nvSpPr>
        <p:spPr>
          <a:xfrm rot="16200000">
            <a:off x="7551211" y="2533290"/>
            <a:ext cx="420040" cy="171865"/>
          </a:xfrm>
          <a:prstGeom prst="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riangle 39">
            <a:extLst>
              <a:ext uri="{FF2B5EF4-FFF2-40B4-BE49-F238E27FC236}">
                <a16:creationId xmlns:a16="http://schemas.microsoft.com/office/drawing/2014/main" id="{1F3DFD35-B383-A144-9D07-60B0764F0194}"/>
              </a:ext>
            </a:extLst>
          </p:cNvPr>
          <p:cNvSpPr/>
          <p:nvPr/>
        </p:nvSpPr>
        <p:spPr>
          <a:xfrm rot="10800000">
            <a:off x="7933205" y="2892724"/>
            <a:ext cx="420040" cy="171865"/>
          </a:xfrm>
          <a:prstGeom prst="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6B1ACEE-5B8C-0E41-9497-D995271BE3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2215459" y="181708"/>
            <a:ext cx="6851936" cy="6858000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EB93D2FD-E498-7946-A1EF-D63A77E41A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52959" y="1332196"/>
            <a:ext cx="2286000" cy="2286000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B010C276-5BC4-FA41-AB8A-7CD7307422E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015676" y="1332196"/>
            <a:ext cx="2286000" cy="22860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10D967F-0E2A-754A-AB99-347806B1E22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32799" y="3941361"/>
            <a:ext cx="2268877" cy="228600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74F25FC-58EA-2B4A-BB0A-E9AC6247E7A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66622" y="3941360"/>
            <a:ext cx="2260695" cy="2286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75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raphic 19">
            <a:extLst>
              <a:ext uri="{FF2B5EF4-FFF2-40B4-BE49-F238E27FC236}">
                <a16:creationId xmlns:a16="http://schemas.microsoft.com/office/drawing/2014/main" id="{EB93D2FD-E498-7946-A1EF-D63A77E41A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08123" y="914400"/>
            <a:ext cx="914400" cy="914400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B010C276-5BC4-FA41-AB8A-7CD7307422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25996" y="888522"/>
            <a:ext cx="914400" cy="9144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FD011EF-D502-E148-9B51-3C9D9123BB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99720" y="1259457"/>
            <a:ext cx="560717" cy="56071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FBBF1D6-5AE6-E349-AA5E-C426E7EDA45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92621" y="1242205"/>
            <a:ext cx="560717" cy="56071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AE88838-AAB3-B44B-B862-93B97DCCB11A}"/>
              </a:ext>
            </a:extLst>
          </p:cNvPr>
          <p:cNvSpPr/>
          <p:nvPr/>
        </p:nvSpPr>
        <p:spPr>
          <a:xfrm>
            <a:off x="2499015" y="1513937"/>
            <a:ext cx="296007" cy="280359"/>
          </a:xfrm>
          <a:prstGeom prst="rect">
            <a:avLst/>
          </a:prstGeom>
          <a:noFill/>
          <a:ln>
            <a:solidFill>
              <a:schemeClr val="accent6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541EB88-70A8-164F-A479-6E14584830A8}"/>
              </a:ext>
            </a:extLst>
          </p:cNvPr>
          <p:cNvCxnSpPr/>
          <p:nvPr/>
        </p:nvCxnSpPr>
        <p:spPr>
          <a:xfrm flipV="1">
            <a:off x="2795022" y="1259457"/>
            <a:ext cx="104698" cy="25448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28AADA4-732F-6E41-A97F-B04386A3D3C4}"/>
              </a:ext>
            </a:extLst>
          </p:cNvPr>
          <p:cNvCxnSpPr>
            <a:cxnSpLocks/>
          </p:cNvCxnSpPr>
          <p:nvPr/>
        </p:nvCxnSpPr>
        <p:spPr>
          <a:xfrm flipV="1">
            <a:off x="2808773" y="1733909"/>
            <a:ext cx="90947" cy="60389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83BED553-23CD-724E-965A-80B3EDA8443B}"/>
              </a:ext>
            </a:extLst>
          </p:cNvPr>
          <p:cNvSpPr/>
          <p:nvPr/>
        </p:nvSpPr>
        <p:spPr>
          <a:xfrm>
            <a:off x="5096676" y="1496685"/>
            <a:ext cx="296007" cy="280359"/>
          </a:xfrm>
          <a:prstGeom prst="rect">
            <a:avLst/>
          </a:prstGeom>
          <a:noFill/>
          <a:ln>
            <a:solidFill>
              <a:schemeClr val="accent6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64214FA-2516-AF4B-AED4-3DC888C963B7}"/>
              </a:ext>
            </a:extLst>
          </p:cNvPr>
          <p:cNvCxnSpPr/>
          <p:nvPr/>
        </p:nvCxnSpPr>
        <p:spPr>
          <a:xfrm flipV="1">
            <a:off x="5392683" y="1242205"/>
            <a:ext cx="104698" cy="25448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861A7E6-A443-0640-B9C2-1BC80CF60985}"/>
              </a:ext>
            </a:extLst>
          </p:cNvPr>
          <p:cNvCxnSpPr>
            <a:cxnSpLocks/>
          </p:cNvCxnSpPr>
          <p:nvPr/>
        </p:nvCxnSpPr>
        <p:spPr>
          <a:xfrm flipV="1">
            <a:off x="5406434" y="1716657"/>
            <a:ext cx="90947" cy="60389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274F25FC-58EA-2B4A-BB0A-E9AC6247E7A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10339" y="897148"/>
            <a:ext cx="904278" cy="9144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10D967F-0E2A-754A-AB99-347806B1E22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88455" y="862644"/>
            <a:ext cx="907550" cy="9144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D182732-FF32-454D-8E45-CE779678DE97}"/>
              </a:ext>
            </a:extLst>
          </p:cNvPr>
          <p:cNvSpPr txBox="1"/>
          <p:nvPr/>
        </p:nvSpPr>
        <p:spPr>
          <a:xfrm>
            <a:off x="2365323" y="1857454"/>
            <a:ext cx="14951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Without Xing loss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E0E425-0AA6-6B4C-810D-F0141DA42ED0}"/>
              </a:ext>
            </a:extLst>
          </p:cNvPr>
          <p:cNvSpPr txBox="1"/>
          <p:nvPr/>
        </p:nvSpPr>
        <p:spPr>
          <a:xfrm>
            <a:off x="5139585" y="1857454"/>
            <a:ext cx="12659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 Xing loss</a:t>
            </a:r>
          </a:p>
        </p:txBody>
      </p:sp>
    </p:spTree>
    <p:extLst>
      <p:ext uri="{BB962C8B-B14F-4D97-AF65-F5344CB8AC3E}">
        <p14:creationId xmlns:p14="http://schemas.microsoft.com/office/powerpoint/2010/main" val="8056973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C6205F15-A856-5B4F-894E-22A01E6A4E61}"/>
              </a:ext>
            </a:extLst>
          </p:cNvPr>
          <p:cNvSpPr/>
          <p:nvPr/>
        </p:nvSpPr>
        <p:spPr>
          <a:xfrm>
            <a:off x="2153587" y="629587"/>
            <a:ext cx="3507698" cy="352268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98731AB-A40A-024C-8463-62FD66F1B78A}"/>
              </a:ext>
            </a:extLst>
          </p:cNvPr>
          <p:cNvSpPr/>
          <p:nvPr/>
        </p:nvSpPr>
        <p:spPr>
          <a:xfrm rot="1443659">
            <a:off x="2743200" y="3882452"/>
            <a:ext cx="374754" cy="140907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BF084307-7D2C-FD45-A173-478F53E98E1A}"/>
              </a:ext>
            </a:extLst>
          </p:cNvPr>
          <p:cNvSpPr/>
          <p:nvPr/>
        </p:nvSpPr>
        <p:spPr>
          <a:xfrm>
            <a:off x="3658743" y="2122506"/>
            <a:ext cx="1713411" cy="1180666"/>
          </a:xfrm>
          <a:custGeom>
            <a:avLst/>
            <a:gdLst>
              <a:gd name="connsiteX0" fmla="*/ 7030 w 2757726"/>
              <a:gd name="connsiteY0" fmla="*/ 629587 h 1618938"/>
              <a:gd name="connsiteX1" fmla="*/ 7030 w 2757726"/>
              <a:gd name="connsiteY1" fmla="*/ 629587 h 1618938"/>
              <a:gd name="connsiteX2" fmla="*/ 37010 w 2757726"/>
              <a:gd name="connsiteY2" fmla="*/ 494675 h 1618938"/>
              <a:gd name="connsiteX3" fmla="*/ 52000 w 2757726"/>
              <a:gd name="connsiteY3" fmla="*/ 449705 h 1618938"/>
              <a:gd name="connsiteX4" fmla="*/ 81981 w 2757726"/>
              <a:gd name="connsiteY4" fmla="*/ 404734 h 1618938"/>
              <a:gd name="connsiteX5" fmla="*/ 96971 w 2757726"/>
              <a:gd name="connsiteY5" fmla="*/ 359764 h 1618938"/>
              <a:gd name="connsiteX6" fmla="*/ 156931 w 2757726"/>
              <a:gd name="connsiteY6" fmla="*/ 269823 h 1618938"/>
              <a:gd name="connsiteX7" fmla="*/ 201902 w 2757726"/>
              <a:gd name="connsiteY7" fmla="*/ 179882 h 1618938"/>
              <a:gd name="connsiteX8" fmla="*/ 246872 w 2757726"/>
              <a:gd name="connsiteY8" fmla="*/ 149902 h 1618938"/>
              <a:gd name="connsiteX9" fmla="*/ 276853 w 2757726"/>
              <a:gd name="connsiteY9" fmla="*/ 119921 h 1618938"/>
              <a:gd name="connsiteX10" fmla="*/ 321823 w 2757726"/>
              <a:gd name="connsiteY10" fmla="*/ 104931 h 1618938"/>
              <a:gd name="connsiteX11" fmla="*/ 411764 w 2757726"/>
              <a:gd name="connsiteY11" fmla="*/ 59961 h 1618938"/>
              <a:gd name="connsiteX12" fmla="*/ 456735 w 2757726"/>
              <a:gd name="connsiteY12" fmla="*/ 29980 h 1618938"/>
              <a:gd name="connsiteX13" fmla="*/ 546676 w 2757726"/>
              <a:gd name="connsiteY13" fmla="*/ 0 h 1618938"/>
              <a:gd name="connsiteX14" fmla="*/ 786518 w 2757726"/>
              <a:gd name="connsiteY14" fmla="*/ 14990 h 1618938"/>
              <a:gd name="connsiteX15" fmla="*/ 876459 w 2757726"/>
              <a:gd name="connsiteY15" fmla="*/ 44970 h 1618938"/>
              <a:gd name="connsiteX16" fmla="*/ 951410 w 2757726"/>
              <a:gd name="connsiteY16" fmla="*/ 59961 h 1618938"/>
              <a:gd name="connsiteX17" fmla="*/ 1071331 w 2757726"/>
              <a:gd name="connsiteY17" fmla="*/ 89941 h 1618938"/>
              <a:gd name="connsiteX18" fmla="*/ 1251213 w 2757726"/>
              <a:gd name="connsiteY18" fmla="*/ 104931 h 1618938"/>
              <a:gd name="connsiteX19" fmla="*/ 1386125 w 2757726"/>
              <a:gd name="connsiteY19" fmla="*/ 119921 h 1618938"/>
              <a:gd name="connsiteX20" fmla="*/ 1610977 w 2757726"/>
              <a:gd name="connsiteY20" fmla="*/ 74951 h 1618938"/>
              <a:gd name="connsiteX21" fmla="*/ 1655948 w 2757726"/>
              <a:gd name="connsiteY21" fmla="*/ 59961 h 1618938"/>
              <a:gd name="connsiteX22" fmla="*/ 1700918 w 2757726"/>
              <a:gd name="connsiteY22" fmla="*/ 44970 h 1618938"/>
              <a:gd name="connsiteX23" fmla="*/ 1970741 w 2757726"/>
              <a:gd name="connsiteY23" fmla="*/ 59961 h 1618938"/>
              <a:gd name="connsiteX24" fmla="*/ 2060682 w 2757726"/>
              <a:gd name="connsiteY24" fmla="*/ 104931 h 1618938"/>
              <a:gd name="connsiteX25" fmla="*/ 2105653 w 2757726"/>
              <a:gd name="connsiteY25" fmla="*/ 119921 h 1618938"/>
              <a:gd name="connsiteX26" fmla="*/ 2195594 w 2757726"/>
              <a:gd name="connsiteY26" fmla="*/ 164892 h 1618938"/>
              <a:gd name="connsiteX27" fmla="*/ 2240564 w 2757726"/>
              <a:gd name="connsiteY27" fmla="*/ 194872 h 1618938"/>
              <a:gd name="connsiteX28" fmla="*/ 2270545 w 2757726"/>
              <a:gd name="connsiteY28" fmla="*/ 224852 h 1618938"/>
              <a:gd name="connsiteX29" fmla="*/ 2315515 w 2757726"/>
              <a:gd name="connsiteY29" fmla="*/ 239843 h 1618938"/>
              <a:gd name="connsiteX30" fmla="*/ 2405456 w 2757726"/>
              <a:gd name="connsiteY30" fmla="*/ 314793 h 1618938"/>
              <a:gd name="connsiteX31" fmla="*/ 2435436 w 2757726"/>
              <a:gd name="connsiteY31" fmla="*/ 344774 h 1618938"/>
              <a:gd name="connsiteX32" fmla="*/ 2480407 w 2757726"/>
              <a:gd name="connsiteY32" fmla="*/ 359764 h 1618938"/>
              <a:gd name="connsiteX33" fmla="*/ 2525377 w 2757726"/>
              <a:gd name="connsiteY33" fmla="*/ 404734 h 1618938"/>
              <a:gd name="connsiteX34" fmla="*/ 2615318 w 2757726"/>
              <a:gd name="connsiteY34" fmla="*/ 464695 h 1618938"/>
              <a:gd name="connsiteX35" fmla="*/ 2660289 w 2757726"/>
              <a:gd name="connsiteY35" fmla="*/ 554636 h 1618938"/>
              <a:gd name="connsiteX36" fmla="*/ 2690269 w 2757726"/>
              <a:gd name="connsiteY36" fmla="*/ 599607 h 1618938"/>
              <a:gd name="connsiteX37" fmla="*/ 2735240 w 2757726"/>
              <a:gd name="connsiteY37" fmla="*/ 674557 h 1618938"/>
              <a:gd name="connsiteX38" fmla="*/ 2735240 w 2757726"/>
              <a:gd name="connsiteY38" fmla="*/ 974361 h 1618938"/>
              <a:gd name="connsiteX39" fmla="*/ 2705259 w 2757726"/>
              <a:gd name="connsiteY39" fmla="*/ 1064302 h 1618938"/>
              <a:gd name="connsiteX40" fmla="*/ 2630308 w 2757726"/>
              <a:gd name="connsiteY40" fmla="*/ 1154243 h 1618938"/>
              <a:gd name="connsiteX41" fmla="*/ 2600328 w 2757726"/>
              <a:gd name="connsiteY41" fmla="*/ 1199213 h 1618938"/>
              <a:gd name="connsiteX42" fmla="*/ 2555358 w 2757726"/>
              <a:gd name="connsiteY42" fmla="*/ 1229193 h 1618938"/>
              <a:gd name="connsiteX43" fmla="*/ 2435436 w 2757726"/>
              <a:gd name="connsiteY43" fmla="*/ 1319134 h 1618938"/>
              <a:gd name="connsiteX44" fmla="*/ 2345495 w 2757726"/>
              <a:gd name="connsiteY44" fmla="*/ 1349115 h 1618938"/>
              <a:gd name="connsiteX45" fmla="*/ 2210584 w 2757726"/>
              <a:gd name="connsiteY45" fmla="*/ 1409075 h 1618938"/>
              <a:gd name="connsiteX46" fmla="*/ 2120643 w 2757726"/>
              <a:gd name="connsiteY46" fmla="*/ 1439056 h 1618938"/>
              <a:gd name="connsiteX47" fmla="*/ 1386125 w 2757726"/>
              <a:gd name="connsiteY47" fmla="*/ 1469036 h 1618938"/>
              <a:gd name="connsiteX48" fmla="*/ 1191253 w 2757726"/>
              <a:gd name="connsiteY48" fmla="*/ 1514007 h 1618938"/>
              <a:gd name="connsiteX49" fmla="*/ 1146282 w 2757726"/>
              <a:gd name="connsiteY49" fmla="*/ 1528997 h 1618938"/>
              <a:gd name="connsiteX50" fmla="*/ 1101312 w 2757726"/>
              <a:gd name="connsiteY50" fmla="*/ 1543987 h 1618938"/>
              <a:gd name="connsiteX51" fmla="*/ 1071331 w 2757726"/>
              <a:gd name="connsiteY51" fmla="*/ 1573967 h 1618938"/>
              <a:gd name="connsiteX52" fmla="*/ 1026361 w 2757726"/>
              <a:gd name="connsiteY52" fmla="*/ 1588957 h 1618938"/>
              <a:gd name="connsiteX53" fmla="*/ 981390 w 2757726"/>
              <a:gd name="connsiteY53" fmla="*/ 1618938 h 1618938"/>
              <a:gd name="connsiteX54" fmla="*/ 651607 w 2757726"/>
              <a:gd name="connsiteY54" fmla="*/ 1603948 h 1618938"/>
              <a:gd name="connsiteX55" fmla="*/ 606636 w 2757726"/>
              <a:gd name="connsiteY55" fmla="*/ 1573967 h 1618938"/>
              <a:gd name="connsiteX56" fmla="*/ 561666 w 2757726"/>
              <a:gd name="connsiteY56" fmla="*/ 1558977 h 1618938"/>
              <a:gd name="connsiteX57" fmla="*/ 486715 w 2757726"/>
              <a:gd name="connsiteY57" fmla="*/ 1499016 h 1618938"/>
              <a:gd name="connsiteX58" fmla="*/ 441745 w 2757726"/>
              <a:gd name="connsiteY58" fmla="*/ 1469036 h 1618938"/>
              <a:gd name="connsiteX59" fmla="*/ 351804 w 2757726"/>
              <a:gd name="connsiteY59" fmla="*/ 1334125 h 1618938"/>
              <a:gd name="connsiteX60" fmla="*/ 321823 w 2757726"/>
              <a:gd name="connsiteY60" fmla="*/ 1289154 h 1618938"/>
              <a:gd name="connsiteX61" fmla="*/ 246872 w 2757726"/>
              <a:gd name="connsiteY61" fmla="*/ 1184223 h 1618938"/>
              <a:gd name="connsiteX62" fmla="*/ 216892 w 2757726"/>
              <a:gd name="connsiteY62" fmla="*/ 1139252 h 1618938"/>
              <a:gd name="connsiteX63" fmla="*/ 126951 w 2757726"/>
              <a:gd name="connsiteY63" fmla="*/ 1094282 h 1618938"/>
              <a:gd name="connsiteX64" fmla="*/ 52000 w 2757726"/>
              <a:gd name="connsiteY64" fmla="*/ 1034321 h 1618938"/>
              <a:gd name="connsiteX65" fmla="*/ 22020 w 2757726"/>
              <a:gd name="connsiteY65" fmla="*/ 944380 h 1618938"/>
              <a:gd name="connsiteX66" fmla="*/ 7030 w 2757726"/>
              <a:gd name="connsiteY66" fmla="*/ 629587 h 1618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</a:cxnLst>
            <a:rect l="l" t="t" r="r" b="b"/>
            <a:pathLst>
              <a:path w="2757726" h="1618938">
                <a:moveTo>
                  <a:pt x="7030" y="629587"/>
                </a:moveTo>
                <a:lnTo>
                  <a:pt x="7030" y="629587"/>
                </a:lnTo>
                <a:cubicBezTo>
                  <a:pt x="17023" y="584616"/>
                  <a:pt x="25837" y="539367"/>
                  <a:pt x="37010" y="494675"/>
                </a:cubicBezTo>
                <a:cubicBezTo>
                  <a:pt x="40842" y="479346"/>
                  <a:pt x="44934" y="463838"/>
                  <a:pt x="52000" y="449705"/>
                </a:cubicBezTo>
                <a:cubicBezTo>
                  <a:pt x="60057" y="433591"/>
                  <a:pt x="71987" y="419724"/>
                  <a:pt x="81981" y="404734"/>
                </a:cubicBezTo>
                <a:cubicBezTo>
                  <a:pt x="86978" y="389744"/>
                  <a:pt x="89297" y="373576"/>
                  <a:pt x="96971" y="359764"/>
                </a:cubicBezTo>
                <a:cubicBezTo>
                  <a:pt x="114469" y="328267"/>
                  <a:pt x="145536" y="304006"/>
                  <a:pt x="156931" y="269823"/>
                </a:cubicBezTo>
                <a:cubicBezTo>
                  <a:pt x="169123" y="233248"/>
                  <a:pt x="172844" y="208940"/>
                  <a:pt x="201902" y="179882"/>
                </a:cubicBezTo>
                <a:cubicBezTo>
                  <a:pt x="214641" y="167143"/>
                  <a:pt x="232804" y="161156"/>
                  <a:pt x="246872" y="149902"/>
                </a:cubicBezTo>
                <a:cubicBezTo>
                  <a:pt x="257908" y="141073"/>
                  <a:pt x="264734" y="127193"/>
                  <a:pt x="276853" y="119921"/>
                </a:cubicBezTo>
                <a:cubicBezTo>
                  <a:pt x="290402" y="111791"/>
                  <a:pt x="307690" y="111997"/>
                  <a:pt x="321823" y="104931"/>
                </a:cubicBezTo>
                <a:cubicBezTo>
                  <a:pt x="438058" y="46814"/>
                  <a:pt x="298731" y="97639"/>
                  <a:pt x="411764" y="59961"/>
                </a:cubicBezTo>
                <a:cubicBezTo>
                  <a:pt x="426754" y="49967"/>
                  <a:pt x="440272" y="37297"/>
                  <a:pt x="456735" y="29980"/>
                </a:cubicBezTo>
                <a:cubicBezTo>
                  <a:pt x="485613" y="17145"/>
                  <a:pt x="546676" y="0"/>
                  <a:pt x="546676" y="0"/>
                </a:cubicBezTo>
                <a:cubicBezTo>
                  <a:pt x="626623" y="4997"/>
                  <a:pt x="707149" y="4167"/>
                  <a:pt x="786518" y="14990"/>
                </a:cubicBezTo>
                <a:cubicBezTo>
                  <a:pt x="817830" y="19260"/>
                  <a:pt x="845471" y="38772"/>
                  <a:pt x="876459" y="44970"/>
                </a:cubicBezTo>
                <a:cubicBezTo>
                  <a:pt x="901443" y="49967"/>
                  <a:pt x="926692" y="53781"/>
                  <a:pt x="951410" y="59961"/>
                </a:cubicBezTo>
                <a:cubicBezTo>
                  <a:pt x="1029177" y="79403"/>
                  <a:pt x="966980" y="77664"/>
                  <a:pt x="1071331" y="89941"/>
                </a:cubicBezTo>
                <a:cubicBezTo>
                  <a:pt x="1131087" y="96971"/>
                  <a:pt x="1191316" y="99227"/>
                  <a:pt x="1251213" y="104931"/>
                </a:cubicBezTo>
                <a:cubicBezTo>
                  <a:pt x="1296257" y="109221"/>
                  <a:pt x="1341154" y="114924"/>
                  <a:pt x="1386125" y="119921"/>
                </a:cubicBezTo>
                <a:cubicBezTo>
                  <a:pt x="1552446" y="101441"/>
                  <a:pt x="1478110" y="119239"/>
                  <a:pt x="1610977" y="74951"/>
                </a:cubicBezTo>
                <a:lnTo>
                  <a:pt x="1655948" y="59961"/>
                </a:lnTo>
                <a:lnTo>
                  <a:pt x="1700918" y="44970"/>
                </a:lnTo>
                <a:cubicBezTo>
                  <a:pt x="1790859" y="49967"/>
                  <a:pt x="1881067" y="51420"/>
                  <a:pt x="1970741" y="59961"/>
                </a:cubicBezTo>
                <a:cubicBezTo>
                  <a:pt x="2017287" y="64394"/>
                  <a:pt x="2020256" y="84718"/>
                  <a:pt x="2060682" y="104931"/>
                </a:cubicBezTo>
                <a:cubicBezTo>
                  <a:pt x="2074815" y="111997"/>
                  <a:pt x="2090663" y="114924"/>
                  <a:pt x="2105653" y="119921"/>
                </a:cubicBezTo>
                <a:cubicBezTo>
                  <a:pt x="2234521" y="205836"/>
                  <a:pt x="2071479" y="102835"/>
                  <a:pt x="2195594" y="164892"/>
                </a:cubicBezTo>
                <a:cubicBezTo>
                  <a:pt x="2211708" y="172949"/>
                  <a:pt x="2226496" y="183618"/>
                  <a:pt x="2240564" y="194872"/>
                </a:cubicBezTo>
                <a:cubicBezTo>
                  <a:pt x="2251600" y="203701"/>
                  <a:pt x="2258426" y="217581"/>
                  <a:pt x="2270545" y="224852"/>
                </a:cubicBezTo>
                <a:cubicBezTo>
                  <a:pt x="2284094" y="232982"/>
                  <a:pt x="2300525" y="234846"/>
                  <a:pt x="2315515" y="239843"/>
                </a:cubicBezTo>
                <a:cubicBezTo>
                  <a:pt x="2422354" y="346679"/>
                  <a:pt x="2301096" y="231304"/>
                  <a:pt x="2405456" y="314793"/>
                </a:cubicBezTo>
                <a:cubicBezTo>
                  <a:pt x="2416492" y="323622"/>
                  <a:pt x="2423317" y="337503"/>
                  <a:pt x="2435436" y="344774"/>
                </a:cubicBezTo>
                <a:cubicBezTo>
                  <a:pt x="2448985" y="352904"/>
                  <a:pt x="2465417" y="354767"/>
                  <a:pt x="2480407" y="359764"/>
                </a:cubicBezTo>
                <a:cubicBezTo>
                  <a:pt x="2495397" y="374754"/>
                  <a:pt x="2508643" y="391719"/>
                  <a:pt x="2525377" y="404734"/>
                </a:cubicBezTo>
                <a:cubicBezTo>
                  <a:pt x="2553819" y="426855"/>
                  <a:pt x="2615318" y="464695"/>
                  <a:pt x="2615318" y="464695"/>
                </a:cubicBezTo>
                <a:cubicBezTo>
                  <a:pt x="2701234" y="593568"/>
                  <a:pt x="2598231" y="430520"/>
                  <a:pt x="2660289" y="554636"/>
                </a:cubicBezTo>
                <a:cubicBezTo>
                  <a:pt x="2668346" y="570750"/>
                  <a:pt x="2682212" y="583493"/>
                  <a:pt x="2690269" y="599607"/>
                </a:cubicBezTo>
                <a:cubicBezTo>
                  <a:pt x="2729186" y="677442"/>
                  <a:pt x="2676682" y="616001"/>
                  <a:pt x="2735240" y="674557"/>
                </a:cubicBezTo>
                <a:cubicBezTo>
                  <a:pt x="2766457" y="799426"/>
                  <a:pt x="2763961" y="763741"/>
                  <a:pt x="2735240" y="974361"/>
                </a:cubicBezTo>
                <a:cubicBezTo>
                  <a:pt x="2730970" y="1005673"/>
                  <a:pt x="2722789" y="1038007"/>
                  <a:pt x="2705259" y="1064302"/>
                </a:cubicBezTo>
                <a:cubicBezTo>
                  <a:pt x="2630825" y="1175953"/>
                  <a:pt x="2726491" y="1038824"/>
                  <a:pt x="2630308" y="1154243"/>
                </a:cubicBezTo>
                <a:cubicBezTo>
                  <a:pt x="2618775" y="1168083"/>
                  <a:pt x="2613067" y="1186474"/>
                  <a:pt x="2600328" y="1199213"/>
                </a:cubicBezTo>
                <a:cubicBezTo>
                  <a:pt x="2587589" y="1211952"/>
                  <a:pt x="2569426" y="1217939"/>
                  <a:pt x="2555358" y="1229193"/>
                </a:cubicBezTo>
                <a:cubicBezTo>
                  <a:pt x="2504623" y="1269781"/>
                  <a:pt x="2525091" y="1289248"/>
                  <a:pt x="2435436" y="1319134"/>
                </a:cubicBezTo>
                <a:lnTo>
                  <a:pt x="2345495" y="1349115"/>
                </a:lnTo>
                <a:cubicBezTo>
                  <a:pt x="2274229" y="1396625"/>
                  <a:pt x="2317618" y="1373397"/>
                  <a:pt x="2210584" y="1409075"/>
                </a:cubicBezTo>
                <a:lnTo>
                  <a:pt x="2120643" y="1439056"/>
                </a:lnTo>
                <a:cubicBezTo>
                  <a:pt x="1830050" y="1497174"/>
                  <a:pt x="2071164" y="1453467"/>
                  <a:pt x="1386125" y="1469036"/>
                </a:cubicBezTo>
                <a:cubicBezTo>
                  <a:pt x="1249906" y="1488496"/>
                  <a:pt x="1314716" y="1472852"/>
                  <a:pt x="1191253" y="1514007"/>
                </a:cubicBezTo>
                <a:lnTo>
                  <a:pt x="1146282" y="1528997"/>
                </a:lnTo>
                <a:lnTo>
                  <a:pt x="1101312" y="1543987"/>
                </a:lnTo>
                <a:cubicBezTo>
                  <a:pt x="1091318" y="1553980"/>
                  <a:pt x="1083450" y="1566696"/>
                  <a:pt x="1071331" y="1573967"/>
                </a:cubicBezTo>
                <a:cubicBezTo>
                  <a:pt x="1057782" y="1582096"/>
                  <a:pt x="1040494" y="1581891"/>
                  <a:pt x="1026361" y="1588957"/>
                </a:cubicBezTo>
                <a:cubicBezTo>
                  <a:pt x="1010247" y="1597014"/>
                  <a:pt x="996380" y="1608944"/>
                  <a:pt x="981390" y="1618938"/>
                </a:cubicBezTo>
                <a:cubicBezTo>
                  <a:pt x="871462" y="1613941"/>
                  <a:pt x="760864" y="1617059"/>
                  <a:pt x="651607" y="1603948"/>
                </a:cubicBezTo>
                <a:cubicBezTo>
                  <a:pt x="633719" y="1601801"/>
                  <a:pt x="622750" y="1582024"/>
                  <a:pt x="606636" y="1573967"/>
                </a:cubicBezTo>
                <a:cubicBezTo>
                  <a:pt x="592503" y="1566901"/>
                  <a:pt x="575799" y="1566043"/>
                  <a:pt x="561666" y="1558977"/>
                </a:cubicBezTo>
                <a:cubicBezTo>
                  <a:pt x="500143" y="1528216"/>
                  <a:pt x="533193" y="1536199"/>
                  <a:pt x="486715" y="1499016"/>
                </a:cubicBezTo>
                <a:cubicBezTo>
                  <a:pt x="472647" y="1487762"/>
                  <a:pt x="456735" y="1479029"/>
                  <a:pt x="441745" y="1469036"/>
                </a:cubicBezTo>
                <a:lnTo>
                  <a:pt x="351804" y="1334125"/>
                </a:lnTo>
                <a:lnTo>
                  <a:pt x="321823" y="1289154"/>
                </a:lnTo>
                <a:cubicBezTo>
                  <a:pt x="284639" y="1177601"/>
                  <a:pt x="341719" y="1326497"/>
                  <a:pt x="246872" y="1184223"/>
                </a:cubicBezTo>
                <a:cubicBezTo>
                  <a:pt x="236879" y="1169233"/>
                  <a:pt x="229631" y="1151991"/>
                  <a:pt x="216892" y="1139252"/>
                </a:cubicBezTo>
                <a:cubicBezTo>
                  <a:pt x="187834" y="1110193"/>
                  <a:pt x="163526" y="1106474"/>
                  <a:pt x="126951" y="1094282"/>
                </a:cubicBezTo>
                <a:cubicBezTo>
                  <a:pt x="111063" y="1083690"/>
                  <a:pt x="62680" y="1055681"/>
                  <a:pt x="52000" y="1034321"/>
                </a:cubicBezTo>
                <a:cubicBezTo>
                  <a:pt x="37867" y="1006055"/>
                  <a:pt x="32013" y="974360"/>
                  <a:pt x="22020" y="944380"/>
                </a:cubicBezTo>
                <a:cubicBezTo>
                  <a:pt x="-18252" y="823564"/>
                  <a:pt x="9528" y="682052"/>
                  <a:pt x="7030" y="629587"/>
                </a:cubicBez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D58E1C83-556E-1340-8F4D-FC76344E59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88481">
            <a:off x="4003285" y="2398408"/>
            <a:ext cx="1024328" cy="581102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592414B2-5625-B64B-B59E-801CA8C9CAED}"/>
              </a:ext>
            </a:extLst>
          </p:cNvPr>
          <p:cNvGrpSpPr/>
          <p:nvPr/>
        </p:nvGrpSpPr>
        <p:grpSpPr>
          <a:xfrm rot="20584380">
            <a:off x="7759074" y="573621"/>
            <a:ext cx="3507698" cy="4592880"/>
            <a:chOff x="7687455" y="856937"/>
            <a:chExt cx="3507698" cy="4592880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DF8D8296-3270-E84A-A678-85C44E140A35}"/>
                </a:ext>
              </a:extLst>
            </p:cNvPr>
            <p:cNvSpPr/>
            <p:nvPr/>
          </p:nvSpPr>
          <p:spPr>
            <a:xfrm>
              <a:off x="7687455" y="856937"/>
              <a:ext cx="3507698" cy="352268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0F4F70E-A4D2-0848-A169-BC1498C64645}"/>
                </a:ext>
              </a:extLst>
            </p:cNvPr>
            <p:cNvSpPr/>
            <p:nvPr/>
          </p:nvSpPr>
          <p:spPr>
            <a:xfrm rot="1443659">
              <a:off x="8298086" y="4040741"/>
              <a:ext cx="374754" cy="140907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8AC71782-ED30-0D41-A166-B87E51A9F817}"/>
                </a:ext>
              </a:extLst>
            </p:cNvPr>
            <p:cNvSpPr/>
            <p:nvPr/>
          </p:nvSpPr>
          <p:spPr>
            <a:xfrm rot="21328984">
              <a:off x="8957700" y="2254484"/>
              <a:ext cx="1713411" cy="1180666"/>
            </a:xfrm>
            <a:custGeom>
              <a:avLst/>
              <a:gdLst>
                <a:gd name="connsiteX0" fmla="*/ 7030 w 2757726"/>
                <a:gd name="connsiteY0" fmla="*/ 629587 h 1618938"/>
                <a:gd name="connsiteX1" fmla="*/ 7030 w 2757726"/>
                <a:gd name="connsiteY1" fmla="*/ 629587 h 1618938"/>
                <a:gd name="connsiteX2" fmla="*/ 37010 w 2757726"/>
                <a:gd name="connsiteY2" fmla="*/ 494675 h 1618938"/>
                <a:gd name="connsiteX3" fmla="*/ 52000 w 2757726"/>
                <a:gd name="connsiteY3" fmla="*/ 449705 h 1618938"/>
                <a:gd name="connsiteX4" fmla="*/ 81981 w 2757726"/>
                <a:gd name="connsiteY4" fmla="*/ 404734 h 1618938"/>
                <a:gd name="connsiteX5" fmla="*/ 96971 w 2757726"/>
                <a:gd name="connsiteY5" fmla="*/ 359764 h 1618938"/>
                <a:gd name="connsiteX6" fmla="*/ 156931 w 2757726"/>
                <a:gd name="connsiteY6" fmla="*/ 269823 h 1618938"/>
                <a:gd name="connsiteX7" fmla="*/ 201902 w 2757726"/>
                <a:gd name="connsiteY7" fmla="*/ 179882 h 1618938"/>
                <a:gd name="connsiteX8" fmla="*/ 246872 w 2757726"/>
                <a:gd name="connsiteY8" fmla="*/ 149902 h 1618938"/>
                <a:gd name="connsiteX9" fmla="*/ 276853 w 2757726"/>
                <a:gd name="connsiteY9" fmla="*/ 119921 h 1618938"/>
                <a:gd name="connsiteX10" fmla="*/ 321823 w 2757726"/>
                <a:gd name="connsiteY10" fmla="*/ 104931 h 1618938"/>
                <a:gd name="connsiteX11" fmla="*/ 411764 w 2757726"/>
                <a:gd name="connsiteY11" fmla="*/ 59961 h 1618938"/>
                <a:gd name="connsiteX12" fmla="*/ 456735 w 2757726"/>
                <a:gd name="connsiteY12" fmla="*/ 29980 h 1618938"/>
                <a:gd name="connsiteX13" fmla="*/ 546676 w 2757726"/>
                <a:gd name="connsiteY13" fmla="*/ 0 h 1618938"/>
                <a:gd name="connsiteX14" fmla="*/ 786518 w 2757726"/>
                <a:gd name="connsiteY14" fmla="*/ 14990 h 1618938"/>
                <a:gd name="connsiteX15" fmla="*/ 876459 w 2757726"/>
                <a:gd name="connsiteY15" fmla="*/ 44970 h 1618938"/>
                <a:gd name="connsiteX16" fmla="*/ 951410 w 2757726"/>
                <a:gd name="connsiteY16" fmla="*/ 59961 h 1618938"/>
                <a:gd name="connsiteX17" fmla="*/ 1071331 w 2757726"/>
                <a:gd name="connsiteY17" fmla="*/ 89941 h 1618938"/>
                <a:gd name="connsiteX18" fmla="*/ 1251213 w 2757726"/>
                <a:gd name="connsiteY18" fmla="*/ 104931 h 1618938"/>
                <a:gd name="connsiteX19" fmla="*/ 1386125 w 2757726"/>
                <a:gd name="connsiteY19" fmla="*/ 119921 h 1618938"/>
                <a:gd name="connsiteX20" fmla="*/ 1610977 w 2757726"/>
                <a:gd name="connsiteY20" fmla="*/ 74951 h 1618938"/>
                <a:gd name="connsiteX21" fmla="*/ 1655948 w 2757726"/>
                <a:gd name="connsiteY21" fmla="*/ 59961 h 1618938"/>
                <a:gd name="connsiteX22" fmla="*/ 1700918 w 2757726"/>
                <a:gd name="connsiteY22" fmla="*/ 44970 h 1618938"/>
                <a:gd name="connsiteX23" fmla="*/ 1970741 w 2757726"/>
                <a:gd name="connsiteY23" fmla="*/ 59961 h 1618938"/>
                <a:gd name="connsiteX24" fmla="*/ 2060682 w 2757726"/>
                <a:gd name="connsiteY24" fmla="*/ 104931 h 1618938"/>
                <a:gd name="connsiteX25" fmla="*/ 2105653 w 2757726"/>
                <a:gd name="connsiteY25" fmla="*/ 119921 h 1618938"/>
                <a:gd name="connsiteX26" fmla="*/ 2195594 w 2757726"/>
                <a:gd name="connsiteY26" fmla="*/ 164892 h 1618938"/>
                <a:gd name="connsiteX27" fmla="*/ 2240564 w 2757726"/>
                <a:gd name="connsiteY27" fmla="*/ 194872 h 1618938"/>
                <a:gd name="connsiteX28" fmla="*/ 2270545 w 2757726"/>
                <a:gd name="connsiteY28" fmla="*/ 224852 h 1618938"/>
                <a:gd name="connsiteX29" fmla="*/ 2315515 w 2757726"/>
                <a:gd name="connsiteY29" fmla="*/ 239843 h 1618938"/>
                <a:gd name="connsiteX30" fmla="*/ 2405456 w 2757726"/>
                <a:gd name="connsiteY30" fmla="*/ 314793 h 1618938"/>
                <a:gd name="connsiteX31" fmla="*/ 2435436 w 2757726"/>
                <a:gd name="connsiteY31" fmla="*/ 344774 h 1618938"/>
                <a:gd name="connsiteX32" fmla="*/ 2480407 w 2757726"/>
                <a:gd name="connsiteY32" fmla="*/ 359764 h 1618938"/>
                <a:gd name="connsiteX33" fmla="*/ 2525377 w 2757726"/>
                <a:gd name="connsiteY33" fmla="*/ 404734 h 1618938"/>
                <a:gd name="connsiteX34" fmla="*/ 2615318 w 2757726"/>
                <a:gd name="connsiteY34" fmla="*/ 464695 h 1618938"/>
                <a:gd name="connsiteX35" fmla="*/ 2660289 w 2757726"/>
                <a:gd name="connsiteY35" fmla="*/ 554636 h 1618938"/>
                <a:gd name="connsiteX36" fmla="*/ 2690269 w 2757726"/>
                <a:gd name="connsiteY36" fmla="*/ 599607 h 1618938"/>
                <a:gd name="connsiteX37" fmla="*/ 2735240 w 2757726"/>
                <a:gd name="connsiteY37" fmla="*/ 674557 h 1618938"/>
                <a:gd name="connsiteX38" fmla="*/ 2735240 w 2757726"/>
                <a:gd name="connsiteY38" fmla="*/ 974361 h 1618938"/>
                <a:gd name="connsiteX39" fmla="*/ 2705259 w 2757726"/>
                <a:gd name="connsiteY39" fmla="*/ 1064302 h 1618938"/>
                <a:gd name="connsiteX40" fmla="*/ 2630308 w 2757726"/>
                <a:gd name="connsiteY40" fmla="*/ 1154243 h 1618938"/>
                <a:gd name="connsiteX41" fmla="*/ 2600328 w 2757726"/>
                <a:gd name="connsiteY41" fmla="*/ 1199213 h 1618938"/>
                <a:gd name="connsiteX42" fmla="*/ 2555358 w 2757726"/>
                <a:gd name="connsiteY42" fmla="*/ 1229193 h 1618938"/>
                <a:gd name="connsiteX43" fmla="*/ 2435436 w 2757726"/>
                <a:gd name="connsiteY43" fmla="*/ 1319134 h 1618938"/>
                <a:gd name="connsiteX44" fmla="*/ 2345495 w 2757726"/>
                <a:gd name="connsiteY44" fmla="*/ 1349115 h 1618938"/>
                <a:gd name="connsiteX45" fmla="*/ 2210584 w 2757726"/>
                <a:gd name="connsiteY45" fmla="*/ 1409075 h 1618938"/>
                <a:gd name="connsiteX46" fmla="*/ 2120643 w 2757726"/>
                <a:gd name="connsiteY46" fmla="*/ 1439056 h 1618938"/>
                <a:gd name="connsiteX47" fmla="*/ 1386125 w 2757726"/>
                <a:gd name="connsiteY47" fmla="*/ 1469036 h 1618938"/>
                <a:gd name="connsiteX48" fmla="*/ 1191253 w 2757726"/>
                <a:gd name="connsiteY48" fmla="*/ 1514007 h 1618938"/>
                <a:gd name="connsiteX49" fmla="*/ 1146282 w 2757726"/>
                <a:gd name="connsiteY49" fmla="*/ 1528997 h 1618938"/>
                <a:gd name="connsiteX50" fmla="*/ 1101312 w 2757726"/>
                <a:gd name="connsiteY50" fmla="*/ 1543987 h 1618938"/>
                <a:gd name="connsiteX51" fmla="*/ 1071331 w 2757726"/>
                <a:gd name="connsiteY51" fmla="*/ 1573967 h 1618938"/>
                <a:gd name="connsiteX52" fmla="*/ 1026361 w 2757726"/>
                <a:gd name="connsiteY52" fmla="*/ 1588957 h 1618938"/>
                <a:gd name="connsiteX53" fmla="*/ 981390 w 2757726"/>
                <a:gd name="connsiteY53" fmla="*/ 1618938 h 1618938"/>
                <a:gd name="connsiteX54" fmla="*/ 651607 w 2757726"/>
                <a:gd name="connsiteY54" fmla="*/ 1603948 h 1618938"/>
                <a:gd name="connsiteX55" fmla="*/ 606636 w 2757726"/>
                <a:gd name="connsiteY55" fmla="*/ 1573967 h 1618938"/>
                <a:gd name="connsiteX56" fmla="*/ 561666 w 2757726"/>
                <a:gd name="connsiteY56" fmla="*/ 1558977 h 1618938"/>
                <a:gd name="connsiteX57" fmla="*/ 486715 w 2757726"/>
                <a:gd name="connsiteY57" fmla="*/ 1499016 h 1618938"/>
                <a:gd name="connsiteX58" fmla="*/ 441745 w 2757726"/>
                <a:gd name="connsiteY58" fmla="*/ 1469036 h 1618938"/>
                <a:gd name="connsiteX59" fmla="*/ 351804 w 2757726"/>
                <a:gd name="connsiteY59" fmla="*/ 1334125 h 1618938"/>
                <a:gd name="connsiteX60" fmla="*/ 321823 w 2757726"/>
                <a:gd name="connsiteY60" fmla="*/ 1289154 h 1618938"/>
                <a:gd name="connsiteX61" fmla="*/ 246872 w 2757726"/>
                <a:gd name="connsiteY61" fmla="*/ 1184223 h 1618938"/>
                <a:gd name="connsiteX62" fmla="*/ 216892 w 2757726"/>
                <a:gd name="connsiteY62" fmla="*/ 1139252 h 1618938"/>
                <a:gd name="connsiteX63" fmla="*/ 126951 w 2757726"/>
                <a:gd name="connsiteY63" fmla="*/ 1094282 h 1618938"/>
                <a:gd name="connsiteX64" fmla="*/ 52000 w 2757726"/>
                <a:gd name="connsiteY64" fmla="*/ 1034321 h 1618938"/>
                <a:gd name="connsiteX65" fmla="*/ 22020 w 2757726"/>
                <a:gd name="connsiteY65" fmla="*/ 944380 h 1618938"/>
                <a:gd name="connsiteX66" fmla="*/ 7030 w 2757726"/>
                <a:gd name="connsiteY66" fmla="*/ 629587 h 1618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2757726" h="1618938">
                  <a:moveTo>
                    <a:pt x="7030" y="629587"/>
                  </a:moveTo>
                  <a:lnTo>
                    <a:pt x="7030" y="629587"/>
                  </a:lnTo>
                  <a:cubicBezTo>
                    <a:pt x="17023" y="584616"/>
                    <a:pt x="25837" y="539367"/>
                    <a:pt x="37010" y="494675"/>
                  </a:cubicBezTo>
                  <a:cubicBezTo>
                    <a:pt x="40842" y="479346"/>
                    <a:pt x="44934" y="463838"/>
                    <a:pt x="52000" y="449705"/>
                  </a:cubicBezTo>
                  <a:cubicBezTo>
                    <a:pt x="60057" y="433591"/>
                    <a:pt x="71987" y="419724"/>
                    <a:pt x="81981" y="404734"/>
                  </a:cubicBezTo>
                  <a:cubicBezTo>
                    <a:pt x="86978" y="389744"/>
                    <a:pt x="89297" y="373576"/>
                    <a:pt x="96971" y="359764"/>
                  </a:cubicBezTo>
                  <a:cubicBezTo>
                    <a:pt x="114469" y="328267"/>
                    <a:pt x="145536" y="304006"/>
                    <a:pt x="156931" y="269823"/>
                  </a:cubicBezTo>
                  <a:cubicBezTo>
                    <a:pt x="169123" y="233248"/>
                    <a:pt x="172844" y="208940"/>
                    <a:pt x="201902" y="179882"/>
                  </a:cubicBezTo>
                  <a:cubicBezTo>
                    <a:pt x="214641" y="167143"/>
                    <a:pt x="232804" y="161156"/>
                    <a:pt x="246872" y="149902"/>
                  </a:cubicBezTo>
                  <a:cubicBezTo>
                    <a:pt x="257908" y="141073"/>
                    <a:pt x="264734" y="127193"/>
                    <a:pt x="276853" y="119921"/>
                  </a:cubicBezTo>
                  <a:cubicBezTo>
                    <a:pt x="290402" y="111791"/>
                    <a:pt x="307690" y="111997"/>
                    <a:pt x="321823" y="104931"/>
                  </a:cubicBezTo>
                  <a:cubicBezTo>
                    <a:pt x="438058" y="46814"/>
                    <a:pt x="298731" y="97639"/>
                    <a:pt x="411764" y="59961"/>
                  </a:cubicBezTo>
                  <a:cubicBezTo>
                    <a:pt x="426754" y="49967"/>
                    <a:pt x="440272" y="37297"/>
                    <a:pt x="456735" y="29980"/>
                  </a:cubicBezTo>
                  <a:cubicBezTo>
                    <a:pt x="485613" y="17145"/>
                    <a:pt x="546676" y="0"/>
                    <a:pt x="546676" y="0"/>
                  </a:cubicBezTo>
                  <a:cubicBezTo>
                    <a:pt x="626623" y="4997"/>
                    <a:pt x="707149" y="4167"/>
                    <a:pt x="786518" y="14990"/>
                  </a:cubicBezTo>
                  <a:cubicBezTo>
                    <a:pt x="817830" y="19260"/>
                    <a:pt x="845471" y="38772"/>
                    <a:pt x="876459" y="44970"/>
                  </a:cubicBezTo>
                  <a:cubicBezTo>
                    <a:pt x="901443" y="49967"/>
                    <a:pt x="926692" y="53781"/>
                    <a:pt x="951410" y="59961"/>
                  </a:cubicBezTo>
                  <a:cubicBezTo>
                    <a:pt x="1029177" y="79403"/>
                    <a:pt x="966980" y="77664"/>
                    <a:pt x="1071331" y="89941"/>
                  </a:cubicBezTo>
                  <a:cubicBezTo>
                    <a:pt x="1131087" y="96971"/>
                    <a:pt x="1191316" y="99227"/>
                    <a:pt x="1251213" y="104931"/>
                  </a:cubicBezTo>
                  <a:cubicBezTo>
                    <a:pt x="1296257" y="109221"/>
                    <a:pt x="1341154" y="114924"/>
                    <a:pt x="1386125" y="119921"/>
                  </a:cubicBezTo>
                  <a:cubicBezTo>
                    <a:pt x="1552446" y="101441"/>
                    <a:pt x="1478110" y="119239"/>
                    <a:pt x="1610977" y="74951"/>
                  </a:cubicBezTo>
                  <a:lnTo>
                    <a:pt x="1655948" y="59961"/>
                  </a:lnTo>
                  <a:lnTo>
                    <a:pt x="1700918" y="44970"/>
                  </a:lnTo>
                  <a:cubicBezTo>
                    <a:pt x="1790859" y="49967"/>
                    <a:pt x="1881067" y="51420"/>
                    <a:pt x="1970741" y="59961"/>
                  </a:cubicBezTo>
                  <a:cubicBezTo>
                    <a:pt x="2017287" y="64394"/>
                    <a:pt x="2020256" y="84718"/>
                    <a:pt x="2060682" y="104931"/>
                  </a:cubicBezTo>
                  <a:cubicBezTo>
                    <a:pt x="2074815" y="111997"/>
                    <a:pt x="2090663" y="114924"/>
                    <a:pt x="2105653" y="119921"/>
                  </a:cubicBezTo>
                  <a:cubicBezTo>
                    <a:pt x="2234521" y="205836"/>
                    <a:pt x="2071479" y="102835"/>
                    <a:pt x="2195594" y="164892"/>
                  </a:cubicBezTo>
                  <a:cubicBezTo>
                    <a:pt x="2211708" y="172949"/>
                    <a:pt x="2226496" y="183618"/>
                    <a:pt x="2240564" y="194872"/>
                  </a:cubicBezTo>
                  <a:cubicBezTo>
                    <a:pt x="2251600" y="203701"/>
                    <a:pt x="2258426" y="217581"/>
                    <a:pt x="2270545" y="224852"/>
                  </a:cubicBezTo>
                  <a:cubicBezTo>
                    <a:pt x="2284094" y="232982"/>
                    <a:pt x="2300525" y="234846"/>
                    <a:pt x="2315515" y="239843"/>
                  </a:cubicBezTo>
                  <a:cubicBezTo>
                    <a:pt x="2422354" y="346679"/>
                    <a:pt x="2301096" y="231304"/>
                    <a:pt x="2405456" y="314793"/>
                  </a:cubicBezTo>
                  <a:cubicBezTo>
                    <a:pt x="2416492" y="323622"/>
                    <a:pt x="2423317" y="337503"/>
                    <a:pt x="2435436" y="344774"/>
                  </a:cubicBezTo>
                  <a:cubicBezTo>
                    <a:pt x="2448985" y="352904"/>
                    <a:pt x="2465417" y="354767"/>
                    <a:pt x="2480407" y="359764"/>
                  </a:cubicBezTo>
                  <a:cubicBezTo>
                    <a:pt x="2495397" y="374754"/>
                    <a:pt x="2508643" y="391719"/>
                    <a:pt x="2525377" y="404734"/>
                  </a:cubicBezTo>
                  <a:cubicBezTo>
                    <a:pt x="2553819" y="426855"/>
                    <a:pt x="2615318" y="464695"/>
                    <a:pt x="2615318" y="464695"/>
                  </a:cubicBezTo>
                  <a:cubicBezTo>
                    <a:pt x="2701234" y="593568"/>
                    <a:pt x="2598231" y="430520"/>
                    <a:pt x="2660289" y="554636"/>
                  </a:cubicBezTo>
                  <a:cubicBezTo>
                    <a:pt x="2668346" y="570750"/>
                    <a:pt x="2682212" y="583493"/>
                    <a:pt x="2690269" y="599607"/>
                  </a:cubicBezTo>
                  <a:cubicBezTo>
                    <a:pt x="2729186" y="677442"/>
                    <a:pt x="2676682" y="616001"/>
                    <a:pt x="2735240" y="674557"/>
                  </a:cubicBezTo>
                  <a:cubicBezTo>
                    <a:pt x="2766457" y="799426"/>
                    <a:pt x="2763961" y="763741"/>
                    <a:pt x="2735240" y="974361"/>
                  </a:cubicBezTo>
                  <a:cubicBezTo>
                    <a:pt x="2730970" y="1005673"/>
                    <a:pt x="2722789" y="1038007"/>
                    <a:pt x="2705259" y="1064302"/>
                  </a:cubicBezTo>
                  <a:cubicBezTo>
                    <a:pt x="2630825" y="1175953"/>
                    <a:pt x="2726491" y="1038824"/>
                    <a:pt x="2630308" y="1154243"/>
                  </a:cubicBezTo>
                  <a:cubicBezTo>
                    <a:pt x="2618775" y="1168083"/>
                    <a:pt x="2613067" y="1186474"/>
                    <a:pt x="2600328" y="1199213"/>
                  </a:cubicBezTo>
                  <a:cubicBezTo>
                    <a:pt x="2587589" y="1211952"/>
                    <a:pt x="2569426" y="1217939"/>
                    <a:pt x="2555358" y="1229193"/>
                  </a:cubicBezTo>
                  <a:cubicBezTo>
                    <a:pt x="2504623" y="1269781"/>
                    <a:pt x="2525091" y="1289248"/>
                    <a:pt x="2435436" y="1319134"/>
                  </a:cubicBezTo>
                  <a:lnTo>
                    <a:pt x="2345495" y="1349115"/>
                  </a:lnTo>
                  <a:cubicBezTo>
                    <a:pt x="2274229" y="1396625"/>
                    <a:pt x="2317618" y="1373397"/>
                    <a:pt x="2210584" y="1409075"/>
                  </a:cubicBezTo>
                  <a:lnTo>
                    <a:pt x="2120643" y="1439056"/>
                  </a:lnTo>
                  <a:cubicBezTo>
                    <a:pt x="1830050" y="1497174"/>
                    <a:pt x="2071164" y="1453467"/>
                    <a:pt x="1386125" y="1469036"/>
                  </a:cubicBezTo>
                  <a:cubicBezTo>
                    <a:pt x="1249906" y="1488496"/>
                    <a:pt x="1314716" y="1472852"/>
                    <a:pt x="1191253" y="1514007"/>
                  </a:cubicBezTo>
                  <a:lnTo>
                    <a:pt x="1146282" y="1528997"/>
                  </a:lnTo>
                  <a:lnTo>
                    <a:pt x="1101312" y="1543987"/>
                  </a:lnTo>
                  <a:cubicBezTo>
                    <a:pt x="1091318" y="1553980"/>
                    <a:pt x="1083450" y="1566696"/>
                    <a:pt x="1071331" y="1573967"/>
                  </a:cubicBezTo>
                  <a:cubicBezTo>
                    <a:pt x="1057782" y="1582096"/>
                    <a:pt x="1040494" y="1581891"/>
                    <a:pt x="1026361" y="1588957"/>
                  </a:cubicBezTo>
                  <a:cubicBezTo>
                    <a:pt x="1010247" y="1597014"/>
                    <a:pt x="996380" y="1608944"/>
                    <a:pt x="981390" y="1618938"/>
                  </a:cubicBezTo>
                  <a:cubicBezTo>
                    <a:pt x="871462" y="1613941"/>
                    <a:pt x="760864" y="1617059"/>
                    <a:pt x="651607" y="1603948"/>
                  </a:cubicBezTo>
                  <a:cubicBezTo>
                    <a:pt x="633719" y="1601801"/>
                    <a:pt x="622750" y="1582024"/>
                    <a:pt x="606636" y="1573967"/>
                  </a:cubicBezTo>
                  <a:cubicBezTo>
                    <a:pt x="592503" y="1566901"/>
                    <a:pt x="575799" y="1566043"/>
                    <a:pt x="561666" y="1558977"/>
                  </a:cubicBezTo>
                  <a:cubicBezTo>
                    <a:pt x="500143" y="1528216"/>
                    <a:pt x="533193" y="1536199"/>
                    <a:pt x="486715" y="1499016"/>
                  </a:cubicBezTo>
                  <a:cubicBezTo>
                    <a:pt x="472647" y="1487762"/>
                    <a:pt x="456735" y="1479029"/>
                    <a:pt x="441745" y="1469036"/>
                  </a:cubicBezTo>
                  <a:lnTo>
                    <a:pt x="351804" y="1334125"/>
                  </a:lnTo>
                  <a:lnTo>
                    <a:pt x="321823" y="1289154"/>
                  </a:lnTo>
                  <a:cubicBezTo>
                    <a:pt x="284639" y="1177601"/>
                    <a:pt x="341719" y="1326497"/>
                    <a:pt x="246872" y="1184223"/>
                  </a:cubicBezTo>
                  <a:cubicBezTo>
                    <a:pt x="236879" y="1169233"/>
                    <a:pt x="229631" y="1151991"/>
                    <a:pt x="216892" y="1139252"/>
                  </a:cubicBezTo>
                  <a:cubicBezTo>
                    <a:pt x="187834" y="1110193"/>
                    <a:pt x="163526" y="1106474"/>
                    <a:pt x="126951" y="1094282"/>
                  </a:cubicBezTo>
                  <a:cubicBezTo>
                    <a:pt x="111063" y="1083690"/>
                    <a:pt x="62680" y="1055681"/>
                    <a:pt x="52000" y="1034321"/>
                  </a:cubicBezTo>
                  <a:cubicBezTo>
                    <a:pt x="37867" y="1006055"/>
                    <a:pt x="32013" y="974360"/>
                    <a:pt x="22020" y="944380"/>
                  </a:cubicBezTo>
                  <a:cubicBezTo>
                    <a:pt x="-18252" y="823564"/>
                    <a:pt x="9528" y="682052"/>
                    <a:pt x="7030" y="629587"/>
                  </a:cubicBez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5" name="Graphic 24">
              <a:extLst>
                <a:ext uri="{FF2B5EF4-FFF2-40B4-BE49-F238E27FC236}">
                  <a16:creationId xmlns:a16="http://schemas.microsoft.com/office/drawing/2014/main" id="{B6773BEA-5111-4641-8DE7-D897A41FE19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20952120">
              <a:off x="9302241" y="2554266"/>
              <a:ext cx="1024328" cy="58110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603306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59E53E42-286B-C14F-B44D-788789FE62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828800"/>
            <a:ext cx="907869" cy="9144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364350B-3505-BF4E-821A-01D8402500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914400"/>
            <a:ext cx="914400" cy="9144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977019F-F698-0B48-845D-F363B5D43A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" y="2743200"/>
            <a:ext cx="914400" cy="9144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71136DE-4C06-5347-AAFF-90C67D49AA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48926" y="914400"/>
            <a:ext cx="920979" cy="9144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4087C15-723A-EC4A-9CCA-FB698D1D8E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48926" y="1828800"/>
            <a:ext cx="920979" cy="9144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7041F0E-40AD-0F42-BFF2-77C792958A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48926" y="2743200"/>
            <a:ext cx="914400" cy="9144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32FF52C-9E19-8E4F-A190-C66CEC1A3F2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83452" y="914400"/>
            <a:ext cx="914400" cy="9144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47DA84C-919B-094A-B09E-DD0D8B0B8D7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83452" y="1828800"/>
            <a:ext cx="907869" cy="9144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37DE285-E5A2-7740-958B-23DAA20756C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83452" y="2743200"/>
            <a:ext cx="914400" cy="9144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ACFB427-BEA3-9041-B669-164D6B5B760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032968" y="914400"/>
            <a:ext cx="914400" cy="9144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84F89DEB-7D81-164C-BE25-307E80AA602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032968" y="1828800"/>
            <a:ext cx="914400" cy="9144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DFA911C1-8044-1D44-A3A4-9D447AD8ADA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032968" y="2743200"/>
            <a:ext cx="914400" cy="9144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A114DBBD-E8AD-2B4E-AF54-F9798AFA777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082484" y="914400"/>
            <a:ext cx="914400" cy="9144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129C4256-5A46-8441-BF90-2D1DC6F28AF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082484" y="1828800"/>
            <a:ext cx="907869" cy="9144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50D44315-3D6F-BD4A-AC7B-0D4A72222F5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082484" y="2743200"/>
            <a:ext cx="920979" cy="91440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1FE1597D-F2D3-EA45-BAD5-5C9C1704CC6C}"/>
              </a:ext>
            </a:extLst>
          </p:cNvPr>
          <p:cNvSpPr txBox="1"/>
          <p:nvPr/>
        </p:nvSpPr>
        <p:spPr>
          <a:xfrm>
            <a:off x="1038674" y="640080"/>
            <a:ext cx="644728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1A1976A2-F773-2347-8A70-A8EEE327D3D8}"/>
              </a:ext>
            </a:extLst>
          </p:cNvPr>
          <p:cNvSpPr txBox="1"/>
          <p:nvPr/>
        </p:nvSpPr>
        <p:spPr>
          <a:xfrm>
            <a:off x="1839621" y="640080"/>
            <a:ext cx="1147237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ImageVAE</a:t>
            </a: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3C0BC00E-53FB-3A4A-B969-D8397DB4307E}"/>
              </a:ext>
            </a:extLst>
          </p:cNvPr>
          <p:cNvSpPr txBox="1"/>
          <p:nvPr/>
        </p:nvSpPr>
        <p:spPr>
          <a:xfrm>
            <a:off x="2932806" y="640080"/>
            <a:ext cx="1111971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SVG-VAE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85387F90-8A86-0946-9BB2-F5D59EE9CED4}"/>
              </a:ext>
            </a:extLst>
          </p:cNvPr>
          <p:cNvSpPr txBox="1"/>
          <p:nvPr/>
        </p:nvSpPr>
        <p:spPr>
          <a:xfrm>
            <a:off x="4003704" y="640080"/>
            <a:ext cx="1079142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DeepSVG</a:t>
            </a: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E4484D50-8608-7642-BE2C-5B33CAEAFB8E}"/>
              </a:ext>
            </a:extLst>
          </p:cNvPr>
          <p:cNvSpPr txBox="1"/>
          <p:nvPr/>
        </p:nvSpPr>
        <p:spPr>
          <a:xfrm>
            <a:off x="5182576" y="640080"/>
            <a:ext cx="861005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Im2Vec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21F52609-EE8C-054A-BF13-4255A0482B85}"/>
              </a:ext>
            </a:extLst>
          </p:cNvPr>
          <p:cNvSpPr txBox="1"/>
          <p:nvPr/>
        </p:nvSpPr>
        <p:spPr>
          <a:xfrm>
            <a:off x="6321874" y="640080"/>
            <a:ext cx="607859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Ours</a:t>
            </a:r>
          </a:p>
        </p:txBody>
      </p:sp>
      <p:pic>
        <p:nvPicPr>
          <p:cNvPr id="34" name="Graphic 33">
            <a:extLst>
              <a:ext uri="{FF2B5EF4-FFF2-40B4-BE49-F238E27FC236}">
                <a16:creationId xmlns:a16="http://schemas.microsoft.com/office/drawing/2014/main" id="{F8164549-CBBD-D243-8A7B-55803E10C9EB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6120336" y="1828800"/>
            <a:ext cx="914400" cy="914400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id="{8B3BC1CC-16B7-3342-8D94-751DE51F163A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6063423" y="2743200"/>
            <a:ext cx="914400" cy="914400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3BB7054B-514A-D148-A6DC-90130E7F53DC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6168603" y="911349"/>
            <a:ext cx="914400" cy="914400"/>
          </a:xfrm>
          <a:prstGeom prst="rect">
            <a:avLst/>
          </a:prstGeom>
        </p:spPr>
      </p:pic>
      <p:pic>
        <p:nvPicPr>
          <p:cNvPr id="9232" name="Picture 16" descr="page6image162766608">
            <a:extLst>
              <a:ext uri="{FF2B5EF4-FFF2-40B4-BE49-F238E27FC236}">
                <a16:creationId xmlns:a16="http://schemas.microsoft.com/office/drawing/2014/main" id="{66CAC590-4916-EB44-AE38-DA8F760817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06400" cy="40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33" name="Picture 17" descr="page6image162766720">
            <a:extLst>
              <a:ext uri="{FF2B5EF4-FFF2-40B4-BE49-F238E27FC236}">
                <a16:creationId xmlns:a16="http://schemas.microsoft.com/office/drawing/2014/main" id="{5D71242B-88AC-4545-87E4-66F0C1611D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06400" cy="40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34" name="Picture 18" descr="page6image162766496">
            <a:extLst>
              <a:ext uri="{FF2B5EF4-FFF2-40B4-BE49-F238E27FC236}">
                <a16:creationId xmlns:a16="http://schemas.microsoft.com/office/drawing/2014/main" id="{56C12876-F846-334F-B5DB-D044A67C95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06400" cy="40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36" name="Picture 20" descr="page6image162766608">
            <a:extLst>
              <a:ext uri="{FF2B5EF4-FFF2-40B4-BE49-F238E27FC236}">
                <a16:creationId xmlns:a16="http://schemas.microsoft.com/office/drawing/2014/main" id="{0966D42E-958E-D146-B6CE-5C4E562218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06400" cy="40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39" name="Picture 23" descr="page7image9490368">
            <a:extLst>
              <a:ext uri="{FF2B5EF4-FFF2-40B4-BE49-F238E27FC236}">
                <a16:creationId xmlns:a16="http://schemas.microsoft.com/office/drawing/2014/main" id="{85F03CE2-A91E-C94A-8FBB-814A3D7D1F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30200" cy="71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50265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>
            <a:extLst>
              <a:ext uri="{FF2B5EF4-FFF2-40B4-BE49-F238E27FC236}">
                <a16:creationId xmlns:a16="http://schemas.microsoft.com/office/drawing/2014/main" id="{49E2281D-631F-214A-A0B7-99B6EC71E39E}"/>
              </a:ext>
            </a:extLst>
          </p:cNvPr>
          <p:cNvSpPr/>
          <p:nvPr/>
        </p:nvSpPr>
        <p:spPr>
          <a:xfrm>
            <a:off x="523035" y="-291860"/>
            <a:ext cx="2819512" cy="2155463"/>
          </a:xfrm>
          <a:custGeom>
            <a:avLst/>
            <a:gdLst>
              <a:gd name="connsiteX0" fmla="*/ 397477 w 2819512"/>
              <a:gd name="connsiteY0" fmla="*/ 302619 h 2155463"/>
              <a:gd name="connsiteX1" fmla="*/ 1172028 w 2819512"/>
              <a:gd name="connsiteY1" fmla="*/ 1405 h 2155463"/>
              <a:gd name="connsiteX2" fmla="*/ 1785214 w 2819512"/>
              <a:gd name="connsiteY2" fmla="*/ 431711 h 2155463"/>
              <a:gd name="connsiteX3" fmla="*/ 2258550 w 2819512"/>
              <a:gd name="connsiteY3" fmla="*/ 313376 h 2155463"/>
              <a:gd name="connsiteX4" fmla="*/ 2721129 w 2819512"/>
              <a:gd name="connsiteY4" fmla="*/ 571560 h 2155463"/>
              <a:gd name="connsiteX5" fmla="*/ 2807190 w 2819512"/>
              <a:gd name="connsiteY5" fmla="*/ 1206261 h 2155463"/>
              <a:gd name="connsiteX6" fmla="*/ 2538249 w 2819512"/>
              <a:gd name="connsiteY6" fmla="*/ 1873235 h 2155463"/>
              <a:gd name="connsiteX7" fmla="*/ 1494757 w 2819512"/>
              <a:gd name="connsiteY7" fmla="*/ 1636567 h 2155463"/>
              <a:gd name="connsiteX8" fmla="*/ 967632 w 2819512"/>
              <a:gd name="connsiteY8" fmla="*/ 2109904 h 2155463"/>
              <a:gd name="connsiteX9" fmla="*/ 268385 w 2819512"/>
              <a:gd name="connsiteY9" fmla="*/ 2045358 h 2155463"/>
              <a:gd name="connsiteX10" fmla="*/ 429750 w 2819512"/>
              <a:gd name="connsiteY10" fmla="*/ 1303080 h 2155463"/>
              <a:gd name="connsiteX11" fmla="*/ 31717 w 2819512"/>
              <a:gd name="connsiteY11" fmla="*/ 905047 h 2155463"/>
              <a:gd name="connsiteX12" fmla="*/ 63990 w 2819512"/>
              <a:gd name="connsiteY12" fmla="*/ 550045 h 2155463"/>
              <a:gd name="connsiteX13" fmla="*/ 397477 w 2819512"/>
              <a:gd name="connsiteY13" fmla="*/ 302619 h 21554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819512" h="2155463">
                <a:moveTo>
                  <a:pt x="397477" y="302619"/>
                </a:moveTo>
                <a:cubicBezTo>
                  <a:pt x="582150" y="211179"/>
                  <a:pt x="940739" y="-20110"/>
                  <a:pt x="1172028" y="1405"/>
                </a:cubicBezTo>
                <a:cubicBezTo>
                  <a:pt x="1403317" y="22920"/>
                  <a:pt x="1604127" y="379716"/>
                  <a:pt x="1785214" y="431711"/>
                </a:cubicBezTo>
                <a:cubicBezTo>
                  <a:pt x="1966301" y="483706"/>
                  <a:pt x="2102564" y="290068"/>
                  <a:pt x="2258550" y="313376"/>
                </a:cubicBezTo>
                <a:cubicBezTo>
                  <a:pt x="2414536" y="336684"/>
                  <a:pt x="2629689" y="422746"/>
                  <a:pt x="2721129" y="571560"/>
                </a:cubicBezTo>
                <a:cubicBezTo>
                  <a:pt x="2812569" y="720374"/>
                  <a:pt x="2837670" y="989315"/>
                  <a:pt x="2807190" y="1206261"/>
                </a:cubicBezTo>
                <a:cubicBezTo>
                  <a:pt x="2776710" y="1423207"/>
                  <a:pt x="2756988" y="1801517"/>
                  <a:pt x="2538249" y="1873235"/>
                </a:cubicBezTo>
                <a:cubicBezTo>
                  <a:pt x="2319510" y="1944953"/>
                  <a:pt x="1756526" y="1597122"/>
                  <a:pt x="1494757" y="1636567"/>
                </a:cubicBezTo>
                <a:cubicBezTo>
                  <a:pt x="1232988" y="1676012"/>
                  <a:pt x="1172027" y="2041772"/>
                  <a:pt x="967632" y="2109904"/>
                </a:cubicBezTo>
                <a:cubicBezTo>
                  <a:pt x="763237" y="2178036"/>
                  <a:pt x="358032" y="2179829"/>
                  <a:pt x="268385" y="2045358"/>
                </a:cubicBezTo>
                <a:cubicBezTo>
                  <a:pt x="178738" y="1910887"/>
                  <a:pt x="469195" y="1493132"/>
                  <a:pt x="429750" y="1303080"/>
                </a:cubicBezTo>
                <a:cubicBezTo>
                  <a:pt x="390305" y="1113028"/>
                  <a:pt x="92677" y="1030553"/>
                  <a:pt x="31717" y="905047"/>
                </a:cubicBezTo>
                <a:cubicBezTo>
                  <a:pt x="-29243" y="779541"/>
                  <a:pt x="6616" y="650450"/>
                  <a:pt x="63990" y="550045"/>
                </a:cubicBezTo>
                <a:cubicBezTo>
                  <a:pt x="121364" y="449640"/>
                  <a:pt x="212804" y="394059"/>
                  <a:pt x="397477" y="302619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 descr="Icon&#10;&#10;Description automatically generated">
            <a:extLst>
              <a:ext uri="{FF2B5EF4-FFF2-40B4-BE49-F238E27FC236}">
                <a16:creationId xmlns:a16="http://schemas.microsoft.com/office/drawing/2014/main" id="{D866C0FA-60A3-1D48-AE37-F1570EBFB5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845" y="3200400"/>
            <a:ext cx="1828800" cy="18288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7FCDFB3-927D-2548-888C-60A0338B97D4}"/>
              </a:ext>
            </a:extLst>
          </p:cNvPr>
          <p:cNvSpPr txBox="1"/>
          <p:nvPr/>
        </p:nvSpPr>
        <p:spPr>
          <a:xfrm>
            <a:off x="737337" y="3063240"/>
            <a:ext cx="737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31E9414-64F6-CC41-99D2-E6F83E54B032}"/>
              </a:ext>
            </a:extLst>
          </p:cNvPr>
          <p:cNvSpPr txBox="1"/>
          <p:nvPr/>
        </p:nvSpPr>
        <p:spPr>
          <a:xfrm>
            <a:off x="2861534" y="3063240"/>
            <a:ext cx="631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Seg4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5992ADF-30BC-B442-8A7C-3D4EE572D27D}"/>
              </a:ext>
            </a:extLst>
          </p:cNvPr>
          <p:cNvSpPr txBox="1"/>
          <p:nvPr/>
        </p:nvSpPr>
        <p:spPr>
          <a:xfrm>
            <a:off x="4541505" y="3063240"/>
            <a:ext cx="631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Seg8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C0CB8F3-9F9C-3E46-9DB8-BF4651585132}"/>
              </a:ext>
            </a:extLst>
          </p:cNvPr>
          <p:cNvSpPr txBox="1"/>
          <p:nvPr/>
        </p:nvSpPr>
        <p:spPr>
          <a:xfrm>
            <a:off x="6116496" y="3063240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Seg12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98FBFED-A079-7945-B263-52C9C909B466}"/>
              </a:ext>
            </a:extLst>
          </p:cNvPr>
          <p:cNvSpPr txBox="1"/>
          <p:nvPr/>
        </p:nvSpPr>
        <p:spPr>
          <a:xfrm>
            <a:off x="8208072" y="3063240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Seg16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61E5AE5-9CCD-5648-AB5D-417DBA75BA5E}"/>
              </a:ext>
            </a:extLst>
          </p:cNvPr>
          <p:cNvSpPr txBox="1"/>
          <p:nvPr/>
        </p:nvSpPr>
        <p:spPr>
          <a:xfrm>
            <a:off x="9911321" y="3063240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Seg20</a:t>
            </a: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9371A99C-38CA-C34A-A453-4FD02D1C7B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00337" y="3200400"/>
            <a:ext cx="1828800" cy="1828800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5C19340C-169A-C14D-B3B8-0690034C2C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64475" y="3200400"/>
            <a:ext cx="1828800" cy="1828800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5DB0D72A-8378-E140-ACA7-EB472B0DD21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562262" y="3200400"/>
            <a:ext cx="1828800" cy="1828800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86612F73-68FD-7C4D-A9F1-81851B48737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366907" y="3200400"/>
            <a:ext cx="1828800" cy="1828800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id="{4065C163-17C0-1449-80E5-8E4230671C7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146408" y="3200400"/>
            <a:ext cx="18288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8982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E8F49FC-682B-5D45-BB90-58847034CF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914400" cy="914400"/>
          </a:xfrm>
          <a:prstGeom prst="rect">
            <a:avLst/>
          </a:prstGeom>
        </p:spPr>
      </p:pic>
      <p:pic>
        <p:nvPicPr>
          <p:cNvPr id="6" name="Picture 5" descr="A picture containing tool, footwear&#10;&#10;Description automatically generated">
            <a:extLst>
              <a:ext uri="{FF2B5EF4-FFF2-40B4-BE49-F238E27FC236}">
                <a16:creationId xmlns:a16="http://schemas.microsoft.com/office/drawing/2014/main" id="{C88E791F-AD10-5745-BA60-AA60CB3947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800" y="914400"/>
            <a:ext cx="914400" cy="91440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2808A4C7-48B4-0845-8848-76FD3E92AC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28800" y="914400"/>
            <a:ext cx="914400" cy="914400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2FD1219D-D0DE-624E-AF86-E123F6C9ED3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296693" y="3512635"/>
            <a:ext cx="914400" cy="914400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A2DDD8A8-60F4-8F42-84A2-F1002B1DBB3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743200" y="914400"/>
            <a:ext cx="914400" cy="914400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74C48BC7-ECDB-BF4A-8025-0F09DA460E1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736907" y="3417849"/>
            <a:ext cx="914400" cy="914400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E11C212B-71C9-3D4E-8A8E-3E898E242DD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657600" y="914400"/>
            <a:ext cx="914400" cy="914400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70B69802-0557-4146-9AB8-CAA33F77B14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854974" y="3417849"/>
            <a:ext cx="914400" cy="914400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740CC9B9-4078-6547-844F-06F80D0CF30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572000" y="914400"/>
            <a:ext cx="914400" cy="914400"/>
          </a:xfrm>
          <a:prstGeom prst="rect">
            <a:avLst/>
          </a:prstGeom>
        </p:spPr>
      </p:pic>
      <p:pic>
        <p:nvPicPr>
          <p:cNvPr id="38" name="Graphic 37">
            <a:extLst>
              <a:ext uri="{FF2B5EF4-FFF2-40B4-BE49-F238E27FC236}">
                <a16:creationId xmlns:a16="http://schemas.microsoft.com/office/drawing/2014/main" id="{F2A96D0D-D7AE-944B-A510-FF901B0FF94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626295" y="3512635"/>
            <a:ext cx="914400" cy="914400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id="{42E9E506-C745-414F-B24B-1B64C24609D1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5486400" y="914400"/>
            <a:ext cx="914400" cy="914400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3896DE41-A039-244F-8EEA-153BC50F2529}"/>
              </a:ext>
            </a:extLst>
          </p:cNvPr>
          <p:cNvSpPr txBox="1"/>
          <p:nvPr/>
        </p:nvSpPr>
        <p:spPr>
          <a:xfrm>
            <a:off x="2709746" y="506265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5A2B527-9462-1343-B1AE-9BC49322033B}"/>
              </a:ext>
            </a:extLst>
          </p:cNvPr>
          <p:cNvSpPr txBox="1"/>
          <p:nvPr/>
        </p:nvSpPr>
        <p:spPr>
          <a:xfrm>
            <a:off x="3891776" y="491768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3E2147C-4408-8543-8A67-66F7D3FB6A18}"/>
              </a:ext>
            </a:extLst>
          </p:cNvPr>
          <p:cNvSpPr txBox="1"/>
          <p:nvPr/>
        </p:nvSpPr>
        <p:spPr>
          <a:xfrm>
            <a:off x="5285678" y="498459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CE6E5C9-AC79-5D41-A14A-CE97D861925F}"/>
              </a:ext>
            </a:extLst>
          </p:cNvPr>
          <p:cNvSpPr txBox="1"/>
          <p:nvPr/>
        </p:nvSpPr>
        <p:spPr>
          <a:xfrm>
            <a:off x="6936059" y="501804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D2D320A6-477D-9F44-976A-6E23A6C82E90}"/>
              </a:ext>
            </a:extLst>
          </p:cNvPr>
          <p:cNvSpPr/>
          <p:nvPr/>
        </p:nvSpPr>
        <p:spPr>
          <a:xfrm>
            <a:off x="914400" y="914400"/>
            <a:ext cx="914400" cy="914400"/>
          </a:xfrm>
          <a:prstGeom prst="roundRect">
            <a:avLst>
              <a:gd name="adj" fmla="val 9350"/>
            </a:avLst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8BA8E64C-7C9F-354D-A7EB-EE50833B62C0}"/>
              </a:ext>
            </a:extLst>
          </p:cNvPr>
          <p:cNvSpPr/>
          <p:nvPr/>
        </p:nvSpPr>
        <p:spPr>
          <a:xfrm>
            <a:off x="6400800" y="914400"/>
            <a:ext cx="914400" cy="914400"/>
          </a:xfrm>
          <a:prstGeom prst="roundRect">
            <a:avLst>
              <a:gd name="adj" fmla="val 9350"/>
            </a:avLst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81CC73A9-8056-1F4B-9884-08D0EDD6F7F9}"/>
              </a:ext>
            </a:extLst>
          </p:cNvPr>
          <p:cNvCxnSpPr>
            <a:stCxn id="46" idx="2"/>
            <a:endCxn id="55" idx="2"/>
          </p:cNvCxnSpPr>
          <p:nvPr/>
        </p:nvCxnSpPr>
        <p:spPr>
          <a:xfrm>
            <a:off x="1371600" y="1828800"/>
            <a:ext cx="54864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Oval 57">
            <a:extLst>
              <a:ext uri="{FF2B5EF4-FFF2-40B4-BE49-F238E27FC236}">
                <a16:creationId xmlns:a16="http://schemas.microsoft.com/office/drawing/2014/main" id="{ECD92A4F-E4BD-6241-8AD5-060DC09209FE}"/>
              </a:ext>
            </a:extLst>
          </p:cNvPr>
          <p:cNvSpPr/>
          <p:nvPr/>
        </p:nvSpPr>
        <p:spPr>
          <a:xfrm>
            <a:off x="2236003" y="1769365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4A71456A-C577-9441-A012-DD25F794E6AC}"/>
              </a:ext>
            </a:extLst>
          </p:cNvPr>
          <p:cNvSpPr/>
          <p:nvPr/>
        </p:nvSpPr>
        <p:spPr>
          <a:xfrm>
            <a:off x="3150403" y="1769364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3694E73E-B935-F740-A9DF-ED035AAEFEB7}"/>
              </a:ext>
            </a:extLst>
          </p:cNvPr>
          <p:cNvSpPr/>
          <p:nvPr/>
        </p:nvSpPr>
        <p:spPr>
          <a:xfrm>
            <a:off x="4064803" y="1769364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E1C4F1FF-8EAC-A945-A4F7-0DD57DFE68C0}"/>
              </a:ext>
            </a:extLst>
          </p:cNvPr>
          <p:cNvSpPr/>
          <p:nvPr/>
        </p:nvSpPr>
        <p:spPr>
          <a:xfrm>
            <a:off x="4979203" y="1769364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87D7AEE2-487B-1748-B453-6001C54FBBDF}"/>
              </a:ext>
            </a:extLst>
          </p:cNvPr>
          <p:cNvSpPr/>
          <p:nvPr/>
        </p:nvSpPr>
        <p:spPr>
          <a:xfrm>
            <a:off x="5893603" y="1769364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6269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E8F49FC-682B-5D45-BB90-58847034CF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739" y="914400"/>
            <a:ext cx="914400" cy="914400"/>
          </a:xfrm>
          <a:prstGeom prst="rect">
            <a:avLst/>
          </a:prstGeom>
        </p:spPr>
      </p:pic>
      <p:pic>
        <p:nvPicPr>
          <p:cNvPr id="6" name="Picture 5" descr="A picture containing tool, footwear&#10;&#10;Description automatically generated">
            <a:extLst>
              <a:ext uri="{FF2B5EF4-FFF2-40B4-BE49-F238E27FC236}">
                <a16:creationId xmlns:a16="http://schemas.microsoft.com/office/drawing/2014/main" id="{C88E791F-AD10-5745-BA60-AA60CB3947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2139" y="914400"/>
            <a:ext cx="914400" cy="914400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3896DE41-A039-244F-8EEA-153BC50F2529}"/>
              </a:ext>
            </a:extLst>
          </p:cNvPr>
          <p:cNvSpPr txBox="1"/>
          <p:nvPr/>
        </p:nvSpPr>
        <p:spPr>
          <a:xfrm>
            <a:off x="8682302" y="666751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5A2B527-9462-1343-B1AE-9BC49322033B}"/>
              </a:ext>
            </a:extLst>
          </p:cNvPr>
          <p:cNvSpPr txBox="1"/>
          <p:nvPr/>
        </p:nvSpPr>
        <p:spPr>
          <a:xfrm>
            <a:off x="9864332" y="652255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3E2147C-4408-8543-8A67-66F7D3FB6A18}"/>
              </a:ext>
            </a:extLst>
          </p:cNvPr>
          <p:cNvSpPr txBox="1"/>
          <p:nvPr/>
        </p:nvSpPr>
        <p:spPr>
          <a:xfrm>
            <a:off x="11258234" y="658946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CE6E5C9-AC79-5D41-A14A-CE97D861925F}"/>
              </a:ext>
            </a:extLst>
          </p:cNvPr>
          <p:cNvSpPr txBox="1"/>
          <p:nvPr/>
        </p:nvSpPr>
        <p:spPr>
          <a:xfrm>
            <a:off x="12908615" y="662291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D2D320A6-477D-9F44-976A-6E23A6C82E90}"/>
              </a:ext>
            </a:extLst>
          </p:cNvPr>
          <p:cNvSpPr/>
          <p:nvPr/>
        </p:nvSpPr>
        <p:spPr>
          <a:xfrm>
            <a:off x="895739" y="914400"/>
            <a:ext cx="914400" cy="914400"/>
          </a:xfrm>
          <a:prstGeom prst="roundRect">
            <a:avLst>
              <a:gd name="adj" fmla="val 9350"/>
            </a:avLst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8BA8E64C-7C9F-354D-A7EB-EE50833B62C0}"/>
              </a:ext>
            </a:extLst>
          </p:cNvPr>
          <p:cNvSpPr/>
          <p:nvPr/>
        </p:nvSpPr>
        <p:spPr>
          <a:xfrm>
            <a:off x="6382139" y="914400"/>
            <a:ext cx="914400" cy="914400"/>
          </a:xfrm>
          <a:prstGeom prst="roundRect">
            <a:avLst>
              <a:gd name="adj" fmla="val 9350"/>
            </a:avLst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81CC73A9-8056-1F4B-9884-08D0EDD6F7F9}"/>
              </a:ext>
            </a:extLst>
          </p:cNvPr>
          <p:cNvCxnSpPr>
            <a:stCxn id="46" idx="2"/>
            <a:endCxn id="55" idx="2"/>
          </p:cNvCxnSpPr>
          <p:nvPr/>
        </p:nvCxnSpPr>
        <p:spPr>
          <a:xfrm>
            <a:off x="1352939" y="1828800"/>
            <a:ext cx="54864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Oval 57">
            <a:extLst>
              <a:ext uri="{FF2B5EF4-FFF2-40B4-BE49-F238E27FC236}">
                <a16:creationId xmlns:a16="http://schemas.microsoft.com/office/drawing/2014/main" id="{ECD92A4F-E4BD-6241-8AD5-060DC09209FE}"/>
              </a:ext>
            </a:extLst>
          </p:cNvPr>
          <p:cNvSpPr/>
          <p:nvPr/>
        </p:nvSpPr>
        <p:spPr>
          <a:xfrm>
            <a:off x="2217342" y="1769365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4A71456A-C577-9441-A012-DD25F794E6AC}"/>
              </a:ext>
            </a:extLst>
          </p:cNvPr>
          <p:cNvSpPr/>
          <p:nvPr/>
        </p:nvSpPr>
        <p:spPr>
          <a:xfrm>
            <a:off x="3131742" y="1769364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3694E73E-B935-F740-A9DF-ED035AAEFEB7}"/>
              </a:ext>
            </a:extLst>
          </p:cNvPr>
          <p:cNvSpPr/>
          <p:nvPr/>
        </p:nvSpPr>
        <p:spPr>
          <a:xfrm>
            <a:off x="4046142" y="1769364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E1C4F1FF-8EAC-A945-A4F7-0DD57DFE68C0}"/>
              </a:ext>
            </a:extLst>
          </p:cNvPr>
          <p:cNvSpPr/>
          <p:nvPr/>
        </p:nvSpPr>
        <p:spPr>
          <a:xfrm>
            <a:off x="4960542" y="1769364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87D7AEE2-487B-1748-B453-6001C54FBBDF}"/>
              </a:ext>
            </a:extLst>
          </p:cNvPr>
          <p:cNvSpPr/>
          <p:nvPr/>
        </p:nvSpPr>
        <p:spPr>
          <a:xfrm>
            <a:off x="5874942" y="1769364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AE25611C-A2F4-164B-8987-E1A2617EAF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10139" y="914400"/>
            <a:ext cx="914400" cy="9144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AE4FF648-4FE7-BA45-A658-5B0C5837E4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723830" y="914400"/>
            <a:ext cx="914400" cy="9144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A1FDEA0F-DEAE-1341-AC38-A54908E4DDC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637521" y="914400"/>
            <a:ext cx="914400" cy="91440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7D6B8F94-7B4E-A640-B2A4-007620233F5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550503" y="914400"/>
            <a:ext cx="914400" cy="9144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9A763D1A-FFDF-6D43-A05D-4E68FB8DB73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417860" y="914400"/>
            <a:ext cx="914400" cy="91440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C06DEF52-899A-1C45-8910-3A175E45E0D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078656" y="5217977"/>
            <a:ext cx="1508977" cy="1508977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F7026C1A-0FBB-1440-BD3C-8F664811FE9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9239783" y="5455184"/>
            <a:ext cx="1212335" cy="1212335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66B857AF-8C87-2148-9D01-CAE8046AE76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0718342" y="5217977"/>
            <a:ext cx="1147817" cy="1147817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9BE55806-608C-054B-B5C6-412429732061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2192000" y="5033865"/>
            <a:ext cx="1277111" cy="1277111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BFC21E8B-24F8-4C42-AC32-C6A41A788DB7}"/>
              </a:ext>
            </a:extLst>
          </p:cNvPr>
          <p:cNvSpPr txBox="1"/>
          <p:nvPr/>
        </p:nvSpPr>
        <p:spPr>
          <a:xfrm>
            <a:off x="9969123" y="4419303"/>
            <a:ext cx="3995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              	3	5	7	9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19F420EB-13F4-7343-BC6A-75AB5BFEAB1D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427757" y="1828800"/>
            <a:ext cx="914400" cy="91440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C930A24A-33BD-C44E-A8E3-0A72B1D365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739" y="1828800"/>
            <a:ext cx="914400" cy="914400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C6091DEA-D194-DE46-9832-2F4D53533199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1793109" y="1828800"/>
            <a:ext cx="914400" cy="914400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CB6099C0-2427-594C-807B-90FED8C8249A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640674" y="1828800"/>
            <a:ext cx="914400" cy="914400"/>
          </a:xfrm>
          <a:prstGeom prst="rect">
            <a:avLst/>
          </a:prstGeom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FBFB0C1C-9226-5549-824C-3E5022BEF6F3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3593834" y="1828800"/>
            <a:ext cx="914400" cy="914400"/>
          </a:xfrm>
          <a:prstGeom prst="rect">
            <a:avLst/>
          </a:prstGeom>
        </p:spPr>
      </p:pic>
      <p:pic>
        <p:nvPicPr>
          <p:cNvPr id="39" name="Graphic 38">
            <a:extLst>
              <a:ext uri="{FF2B5EF4-FFF2-40B4-BE49-F238E27FC236}">
                <a16:creationId xmlns:a16="http://schemas.microsoft.com/office/drawing/2014/main" id="{199810E0-B578-2345-B876-C1E1D4F8AA75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4503210" y="1828800"/>
            <a:ext cx="914400" cy="914400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id="{DA35F884-C791-F642-B58D-1140DE551585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5439340" y="1828800"/>
            <a:ext cx="914400" cy="914400"/>
          </a:xfrm>
          <a:prstGeom prst="rect">
            <a:avLst/>
          </a:prstGeom>
        </p:spPr>
      </p:pic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5E0C720E-9145-154D-B869-63B3044A0733}"/>
              </a:ext>
            </a:extLst>
          </p:cNvPr>
          <p:cNvSpPr/>
          <p:nvPr/>
        </p:nvSpPr>
        <p:spPr>
          <a:xfrm>
            <a:off x="898087" y="1828800"/>
            <a:ext cx="914400" cy="914400"/>
          </a:xfrm>
          <a:prstGeom prst="roundRect">
            <a:avLst>
              <a:gd name="adj" fmla="val 9350"/>
            </a:avLst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FB05C2BE-68A6-044E-BA2A-0C8A10C85FE8}"/>
              </a:ext>
            </a:extLst>
          </p:cNvPr>
          <p:cNvSpPr/>
          <p:nvPr/>
        </p:nvSpPr>
        <p:spPr>
          <a:xfrm>
            <a:off x="6386494" y="1828800"/>
            <a:ext cx="914400" cy="914400"/>
          </a:xfrm>
          <a:prstGeom prst="roundRect">
            <a:avLst>
              <a:gd name="adj" fmla="val 9350"/>
            </a:avLst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1C19554B-9ACF-4C4E-8023-4C4AF1C29F51}"/>
              </a:ext>
            </a:extLst>
          </p:cNvPr>
          <p:cNvCxnSpPr/>
          <p:nvPr/>
        </p:nvCxnSpPr>
        <p:spPr>
          <a:xfrm>
            <a:off x="1321603" y="2743200"/>
            <a:ext cx="54864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Oval 62">
            <a:extLst>
              <a:ext uri="{FF2B5EF4-FFF2-40B4-BE49-F238E27FC236}">
                <a16:creationId xmlns:a16="http://schemas.microsoft.com/office/drawing/2014/main" id="{EA69AD92-122D-9A4E-AA0E-4D7E9BF47CC9}"/>
              </a:ext>
            </a:extLst>
          </p:cNvPr>
          <p:cNvSpPr/>
          <p:nvPr/>
        </p:nvSpPr>
        <p:spPr>
          <a:xfrm>
            <a:off x="2186006" y="2683765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FC41A21A-A4E2-574D-93EE-ADBF3F12402A}"/>
              </a:ext>
            </a:extLst>
          </p:cNvPr>
          <p:cNvSpPr/>
          <p:nvPr/>
        </p:nvSpPr>
        <p:spPr>
          <a:xfrm>
            <a:off x="3100406" y="2683764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E15EA548-0994-8248-8B16-4860CC7DD376}"/>
              </a:ext>
            </a:extLst>
          </p:cNvPr>
          <p:cNvSpPr/>
          <p:nvPr/>
        </p:nvSpPr>
        <p:spPr>
          <a:xfrm>
            <a:off x="4014806" y="2683764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298A88F3-2169-854A-BD87-5F0F28A254B9}"/>
              </a:ext>
            </a:extLst>
          </p:cNvPr>
          <p:cNvSpPr/>
          <p:nvPr/>
        </p:nvSpPr>
        <p:spPr>
          <a:xfrm>
            <a:off x="4929206" y="2683764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8FEF1734-363E-134C-9C4A-A354EB2B3F8C}"/>
              </a:ext>
            </a:extLst>
          </p:cNvPr>
          <p:cNvSpPr/>
          <p:nvPr/>
        </p:nvSpPr>
        <p:spPr>
          <a:xfrm>
            <a:off x="5843606" y="2683764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918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C8A1C0C2-CFB3-0B4C-A7BA-5C7B54AC63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8112" y="742949"/>
            <a:ext cx="2286000" cy="22860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13B0A9C4-55FC-E142-AD45-518EE6CEF5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24137" y="914396"/>
            <a:ext cx="2286000" cy="228600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3D4470DF-0E77-D540-9EF3-A43CAC66CE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14904" y="914396"/>
            <a:ext cx="2286000" cy="228600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93B6754E-E503-A24D-B8D4-6FDD138EBDA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436645" y="914396"/>
            <a:ext cx="2286000" cy="2286000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C7776A62-A22C-A54A-8284-E0C27FC4A1C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567863" y="914396"/>
            <a:ext cx="2286000" cy="22860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EFCAFCAE-5C51-8142-88CA-9C6C2278E22F}"/>
              </a:ext>
            </a:extLst>
          </p:cNvPr>
          <p:cNvSpPr txBox="1"/>
          <p:nvPr/>
        </p:nvSpPr>
        <p:spPr>
          <a:xfrm>
            <a:off x="1343025" y="338613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093FABA-56F1-334B-B953-E3939401F49D}"/>
              </a:ext>
            </a:extLst>
          </p:cNvPr>
          <p:cNvSpPr txBox="1"/>
          <p:nvPr/>
        </p:nvSpPr>
        <p:spPr>
          <a:xfrm>
            <a:off x="3829050" y="335756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311D1B9-39FB-C141-8337-DFEF773FC111}"/>
              </a:ext>
            </a:extLst>
          </p:cNvPr>
          <p:cNvSpPr txBox="1"/>
          <p:nvPr/>
        </p:nvSpPr>
        <p:spPr>
          <a:xfrm>
            <a:off x="5786438" y="3343275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16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4A1BB1B-7618-0641-B9D0-C9E7C6456171}"/>
              </a:ext>
            </a:extLst>
          </p:cNvPr>
          <p:cNvSpPr txBox="1"/>
          <p:nvPr/>
        </p:nvSpPr>
        <p:spPr>
          <a:xfrm>
            <a:off x="8358188" y="348615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C55F7B0-0563-3045-A2C7-877CCFE78BA0}"/>
              </a:ext>
            </a:extLst>
          </p:cNvPr>
          <p:cNvSpPr txBox="1"/>
          <p:nvPr/>
        </p:nvSpPr>
        <p:spPr>
          <a:xfrm>
            <a:off x="10401300" y="342900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64</a:t>
            </a:r>
          </a:p>
        </p:txBody>
      </p:sp>
      <p:pic>
        <p:nvPicPr>
          <p:cNvPr id="30" name="Graphic 29">
            <a:extLst>
              <a:ext uri="{FF2B5EF4-FFF2-40B4-BE49-F238E27FC236}">
                <a16:creationId xmlns:a16="http://schemas.microsoft.com/office/drawing/2014/main" id="{25616233-219C-F948-BE59-5CEC3B97C03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2051169" y="914396"/>
            <a:ext cx="2286000" cy="22860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293B978C-E063-8741-AB33-B079DC259B14}"/>
              </a:ext>
            </a:extLst>
          </p:cNvPr>
          <p:cNvSpPr txBox="1"/>
          <p:nvPr/>
        </p:nvSpPr>
        <p:spPr>
          <a:xfrm>
            <a:off x="12715875" y="3386138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128</a:t>
            </a:r>
          </a:p>
        </p:txBody>
      </p:sp>
      <p:pic>
        <p:nvPicPr>
          <p:cNvPr id="33" name="Graphic 32">
            <a:extLst>
              <a:ext uri="{FF2B5EF4-FFF2-40B4-BE49-F238E27FC236}">
                <a16:creationId xmlns:a16="http://schemas.microsoft.com/office/drawing/2014/main" id="{188AFD9C-5403-5F49-A825-6132BABCCF7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-1993106" y="742949"/>
            <a:ext cx="2286000" cy="228600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AB4606DA-861D-D04C-A3B5-0FA16EC638AE}"/>
              </a:ext>
            </a:extLst>
          </p:cNvPr>
          <p:cNvSpPr txBox="1"/>
          <p:nvPr/>
        </p:nvSpPr>
        <p:spPr>
          <a:xfrm>
            <a:off x="-1104563" y="32443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0679239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DBC86ECF-FBA5-2541-9BF7-35FC1A86B3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779" y="818098"/>
            <a:ext cx="822960" cy="82296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80CA116-F43C-3840-B968-21D6B97353EB}"/>
              </a:ext>
            </a:extLst>
          </p:cNvPr>
          <p:cNvSpPr txBox="1"/>
          <p:nvPr/>
        </p:nvSpPr>
        <p:spPr>
          <a:xfrm>
            <a:off x="930779" y="4784291"/>
            <a:ext cx="8755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Raster Input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D8D2CDB-6525-9B4A-A01B-9BDF6C920738}"/>
              </a:ext>
            </a:extLst>
          </p:cNvPr>
          <p:cNvSpPr txBox="1"/>
          <p:nvPr/>
        </p:nvSpPr>
        <p:spPr>
          <a:xfrm>
            <a:off x="3688591" y="4931953"/>
            <a:ext cx="300274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Layer-wise SVG Vectorization </a:t>
            </a:r>
            <a:r>
              <a:rPr lang="en-US" sz="11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(from left to right)</a:t>
            </a:r>
          </a:p>
        </p:txBody>
      </p:sp>
      <p:pic>
        <p:nvPicPr>
          <p:cNvPr id="42" name="Graphic 41">
            <a:extLst>
              <a:ext uri="{FF2B5EF4-FFF2-40B4-BE49-F238E27FC236}">
                <a16:creationId xmlns:a16="http://schemas.microsoft.com/office/drawing/2014/main" id="{3E1C2DA5-F49C-C848-B1C3-C17E49D8BC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35058" y="818098"/>
            <a:ext cx="822960" cy="822960"/>
          </a:xfrm>
          <a:prstGeom prst="rect">
            <a:avLst/>
          </a:prstGeom>
        </p:spPr>
      </p:pic>
      <p:pic>
        <p:nvPicPr>
          <p:cNvPr id="3" name="Picture 2" descr="A hot air balloon in the sky&#10;&#10;Description automatically generated">
            <a:extLst>
              <a:ext uri="{FF2B5EF4-FFF2-40B4-BE49-F238E27FC236}">
                <a16:creationId xmlns:a16="http://schemas.microsoft.com/office/drawing/2014/main" id="{1184DF83-4B0E-6B45-A199-EC7FBA9BF1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1894" y="1694960"/>
            <a:ext cx="1124712" cy="1124712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D1C07EDC-0BAB-EF48-8959-2E1D800E468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977405" y="1694960"/>
            <a:ext cx="1124712" cy="1124712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727F0F75-BCBE-5B4F-B7CA-09B193B0AE1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140481" y="1694960"/>
            <a:ext cx="1124712" cy="1124712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2C66179B-3E01-F149-9025-900D43C79F8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291204" y="1694960"/>
            <a:ext cx="1124712" cy="1124712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0A73883C-A08C-2F4D-9566-9103CBAA049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441921" y="1694960"/>
            <a:ext cx="1124712" cy="1124712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5757B9C0-D467-9B46-836D-E28FDFFB0B9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606930" y="1694960"/>
            <a:ext cx="1124712" cy="1124712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F33C3BEA-DD68-DA4A-A5E2-B6BB281BE8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77111" y="818098"/>
            <a:ext cx="822960" cy="822960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id="{B39B2D1E-5394-B745-B9E3-BA4A92E8624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277111" y="818098"/>
            <a:ext cx="822960" cy="822960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id="{9F20C4E4-7A65-E841-A0CE-7F71E50C77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17324" y="818098"/>
            <a:ext cx="822960" cy="822960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id="{34E5CC91-957B-824A-B995-1027590F9CA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417324" y="818098"/>
            <a:ext cx="822960" cy="822960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id="{BCCE7623-96D3-E742-AB61-53CFCE42CCA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417324" y="818098"/>
            <a:ext cx="822960" cy="822960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id="{BDE6D128-8731-A144-A49D-C6388B2E11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68044" y="818098"/>
            <a:ext cx="822960" cy="822960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id="{ED2C7B95-EAC4-BF4C-96CE-55D1088DB1B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568044" y="818098"/>
            <a:ext cx="822960" cy="82296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id="{EBC51464-DF31-4D40-BF86-5837C588158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568044" y="818098"/>
            <a:ext cx="822960" cy="82296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id="{CD3637F8-E06E-5048-9A99-63C96E319DAB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5568044" y="818098"/>
            <a:ext cx="822960" cy="82296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id="{A1CC0C11-3C71-644D-A0E5-A357C2BD81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33050" y="818098"/>
            <a:ext cx="822960" cy="82296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id="{24D38C27-3DA1-7241-9D0A-33396805AE6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733050" y="818098"/>
            <a:ext cx="822960" cy="82296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id="{581F287E-63F3-EA41-95A6-68D5983F7A7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733050" y="818098"/>
            <a:ext cx="822960" cy="82296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id="{2AC7FDA4-244F-574E-9C5E-B56E5E644EF8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6733050" y="818098"/>
            <a:ext cx="822960" cy="82296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id="{87928267-E4FB-4A43-BDE6-D0DF98DA25EE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6733050" y="818098"/>
            <a:ext cx="822960" cy="822960"/>
          </a:xfrm>
          <a:prstGeom prst="rect">
            <a:avLst/>
          </a:prstGeom>
        </p:spPr>
      </p:pic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DABE504F-8D38-8744-960E-B301BA67A48B}"/>
              </a:ext>
            </a:extLst>
          </p:cNvPr>
          <p:cNvSpPr/>
          <p:nvPr/>
        </p:nvSpPr>
        <p:spPr>
          <a:xfrm>
            <a:off x="1969565" y="818097"/>
            <a:ext cx="5786791" cy="780921"/>
          </a:xfrm>
          <a:prstGeom prst="roundRect">
            <a:avLst>
              <a:gd name="adj" fmla="val 5234"/>
            </a:avLst>
          </a:prstGeom>
          <a:noFill/>
          <a:ln>
            <a:solidFill>
              <a:schemeClr val="bg1">
                <a:lumMod val="8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AA841EA7-D579-AA42-A8B9-A4E6E611903F}"/>
              </a:ext>
            </a:extLst>
          </p:cNvPr>
          <p:cNvSpPr/>
          <p:nvPr/>
        </p:nvSpPr>
        <p:spPr>
          <a:xfrm>
            <a:off x="1955277" y="1664437"/>
            <a:ext cx="5801079" cy="1199238"/>
          </a:xfrm>
          <a:prstGeom prst="roundRect">
            <a:avLst>
              <a:gd name="adj" fmla="val 3337"/>
            </a:avLst>
          </a:prstGeom>
          <a:noFill/>
          <a:ln>
            <a:solidFill>
              <a:schemeClr val="bg1">
                <a:lumMod val="8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icture containing tree, outdoor, forest, stone&#10;&#10;Description automatically generated">
            <a:extLst>
              <a:ext uri="{FF2B5EF4-FFF2-40B4-BE49-F238E27FC236}">
                <a16:creationId xmlns:a16="http://schemas.microsoft.com/office/drawing/2014/main" id="{B3573DF6-C9B8-0545-B571-B1CE790C97F3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781894" y="2925647"/>
            <a:ext cx="1124712" cy="1693684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7DEE825D-30A8-B44C-AE17-B3789E00C225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1984182" y="2929094"/>
            <a:ext cx="1124712" cy="1693684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35F4DA08-01C6-3240-8D03-F4DA4A7DD3AA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3203847" y="2985741"/>
            <a:ext cx="1124712" cy="1693684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F43AEE22-511B-574F-BD4E-8251FAF332AC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4347925" y="3030063"/>
            <a:ext cx="1124712" cy="1693685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AE0D8E63-4339-9546-8854-398681367C8D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5423923" y="2887053"/>
            <a:ext cx="1124712" cy="1693684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2AB0F482-553C-2742-A20E-29240762DB58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6691833" y="2847552"/>
            <a:ext cx="1124712" cy="1693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0568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51D54333-BC69-2747-ADBA-9A522DE013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4420" y="-1400175"/>
            <a:ext cx="914400" cy="9144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70386F87-465E-D44F-BBC4-B0525FBD52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57396" y="-1400175"/>
            <a:ext cx="914400" cy="9144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B499CA04-1BDA-8943-8243-93A8581607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000372" y="-1400175"/>
            <a:ext cx="914400" cy="91440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27634E28-02A8-C543-97D0-8CD9E16C173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943348" y="-1400175"/>
            <a:ext cx="914400" cy="9144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F26BDA84-9C82-9E4C-BF21-4DD047EF5C0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886324" y="-1400175"/>
            <a:ext cx="914400" cy="91440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D5D81BAF-A8B4-AD44-A559-D47BCF8D9F2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829300" y="-1400175"/>
            <a:ext cx="914400" cy="914400"/>
          </a:xfrm>
          <a:prstGeom prst="rect">
            <a:avLst/>
          </a:prstGeom>
        </p:spPr>
      </p:pic>
      <p:pic>
        <p:nvPicPr>
          <p:cNvPr id="37" name="Picture 36" descr="A picture containing dark&#10;&#10;Description automatically generated">
            <a:extLst>
              <a:ext uri="{FF2B5EF4-FFF2-40B4-BE49-F238E27FC236}">
                <a16:creationId xmlns:a16="http://schemas.microsoft.com/office/drawing/2014/main" id="{F4B404E8-968E-B741-8104-1BAF6C1735A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14420" y="-485775"/>
            <a:ext cx="914400" cy="91440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0DD074B4-C18E-744F-856B-3A9DB73ED6B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057396" y="-485775"/>
            <a:ext cx="914400" cy="91440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12CFC41B-2004-234D-BCB4-8A1BB42054C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000372" y="-485775"/>
            <a:ext cx="914400" cy="914400"/>
          </a:xfrm>
          <a:prstGeom prst="rect">
            <a:avLst/>
          </a:prstGeom>
        </p:spPr>
      </p:pic>
      <p:pic>
        <p:nvPicPr>
          <p:cNvPr id="43" name="Picture 42" descr="A picture containing cloth&#10;&#10;Description automatically generated">
            <a:extLst>
              <a:ext uri="{FF2B5EF4-FFF2-40B4-BE49-F238E27FC236}">
                <a16:creationId xmlns:a16="http://schemas.microsoft.com/office/drawing/2014/main" id="{78794930-5442-E641-8E95-1677A9F1B3D2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943348" y="-485775"/>
            <a:ext cx="914400" cy="914400"/>
          </a:xfrm>
          <a:prstGeom prst="rect">
            <a:avLst/>
          </a:prstGeom>
        </p:spPr>
      </p:pic>
      <p:pic>
        <p:nvPicPr>
          <p:cNvPr id="45" name="Picture 44" descr="A picture containing map&#10;&#10;Description automatically generated">
            <a:extLst>
              <a:ext uri="{FF2B5EF4-FFF2-40B4-BE49-F238E27FC236}">
                <a16:creationId xmlns:a16="http://schemas.microsoft.com/office/drawing/2014/main" id="{4319E346-A767-EF4D-A199-B76FADCCA0BC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886324" y="-485775"/>
            <a:ext cx="914400" cy="914400"/>
          </a:xfrm>
          <a:prstGeom prst="rect">
            <a:avLst/>
          </a:prstGeom>
        </p:spPr>
      </p:pic>
      <p:pic>
        <p:nvPicPr>
          <p:cNvPr id="47" name="Picture 46" descr="A picture containing cloth&#10;&#10;Description automatically generated">
            <a:extLst>
              <a:ext uri="{FF2B5EF4-FFF2-40B4-BE49-F238E27FC236}">
                <a16:creationId xmlns:a16="http://schemas.microsoft.com/office/drawing/2014/main" id="{86C0FE8F-B603-A446-906C-035D65395621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829300" y="-485775"/>
            <a:ext cx="914400" cy="91440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id="{1DC2ED93-D62C-2A42-8479-CE94ABBD35E7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114420" y="428625"/>
            <a:ext cx="914400" cy="914400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id="{4D324FE5-C828-5741-8716-C33BBD58B480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057396" y="428625"/>
            <a:ext cx="914400" cy="91440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id="{9AFF186A-18AE-EC49-8424-1A299F6A6CD6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3000372" y="428625"/>
            <a:ext cx="914400" cy="914400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id="{37F237FA-90FF-B041-871C-01141FB5FBFA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3943348" y="428625"/>
            <a:ext cx="914400" cy="914400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id="{63151BBF-DBA1-8047-ADF7-E0A6E4B4885C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4886324" y="428625"/>
            <a:ext cx="914400" cy="914400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id="{908171C1-170D-3C49-9463-EBB1CBE2562E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5829300" y="428625"/>
            <a:ext cx="914400" cy="914400"/>
          </a:xfrm>
          <a:prstGeom prst="rect">
            <a:avLst/>
          </a:prstGeom>
        </p:spPr>
      </p:pic>
      <p:sp>
        <p:nvSpPr>
          <p:cNvPr id="80" name="TextBox 79">
            <a:extLst>
              <a:ext uri="{FF2B5EF4-FFF2-40B4-BE49-F238E27FC236}">
                <a16:creationId xmlns:a16="http://schemas.microsoft.com/office/drawing/2014/main" id="{50F58E72-7FA1-8747-BC27-5CF3307DF509}"/>
              </a:ext>
            </a:extLst>
          </p:cNvPr>
          <p:cNvSpPr txBox="1"/>
          <p:nvPr/>
        </p:nvSpPr>
        <p:spPr>
          <a:xfrm>
            <a:off x="1300292" y="1257292"/>
            <a:ext cx="5052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N=1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8A404725-2CCB-3440-9088-C6D90AD12D0D}"/>
              </a:ext>
            </a:extLst>
          </p:cNvPr>
          <p:cNvSpPr txBox="1"/>
          <p:nvPr/>
        </p:nvSpPr>
        <p:spPr>
          <a:xfrm>
            <a:off x="2247907" y="1257292"/>
            <a:ext cx="5052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N=4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664E0549-3170-8C4B-ACBD-3CEBC6579C10}"/>
              </a:ext>
            </a:extLst>
          </p:cNvPr>
          <p:cNvSpPr txBox="1"/>
          <p:nvPr/>
        </p:nvSpPr>
        <p:spPr>
          <a:xfrm>
            <a:off x="3191322" y="1257292"/>
            <a:ext cx="5052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N=8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C07A095A-5057-654C-92B3-7AC96627F01D}"/>
              </a:ext>
            </a:extLst>
          </p:cNvPr>
          <p:cNvSpPr txBox="1"/>
          <p:nvPr/>
        </p:nvSpPr>
        <p:spPr>
          <a:xfrm>
            <a:off x="4088233" y="1243009"/>
            <a:ext cx="5950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N=16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EA6FB7C0-54EB-4343-8BCF-F5EDE86124E8}"/>
              </a:ext>
            </a:extLst>
          </p:cNvPr>
          <p:cNvSpPr txBox="1"/>
          <p:nvPr/>
        </p:nvSpPr>
        <p:spPr>
          <a:xfrm>
            <a:off x="5046006" y="1257292"/>
            <a:ext cx="5950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N=32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5EFC3CCF-4EC0-C045-AB00-7465174A6357}"/>
              </a:ext>
            </a:extLst>
          </p:cNvPr>
          <p:cNvSpPr txBox="1"/>
          <p:nvPr/>
        </p:nvSpPr>
        <p:spPr>
          <a:xfrm>
            <a:off x="5997161" y="1257292"/>
            <a:ext cx="5950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N=64</a:t>
            </a:r>
          </a:p>
        </p:txBody>
      </p:sp>
      <p:pic>
        <p:nvPicPr>
          <p:cNvPr id="89" name="Picture 88" descr="Icon&#10;&#10;Description automatically generated">
            <a:extLst>
              <a:ext uri="{FF2B5EF4-FFF2-40B4-BE49-F238E27FC236}">
                <a16:creationId xmlns:a16="http://schemas.microsoft.com/office/drawing/2014/main" id="{EF6E7747-3473-2F41-B410-40365D7836EF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7110298" y="-1272778"/>
            <a:ext cx="1095376" cy="1095376"/>
          </a:xfrm>
          <a:prstGeom prst="rect">
            <a:avLst/>
          </a:prstGeom>
          <a:ln w="19050">
            <a:solidFill>
              <a:srgbClr val="109770"/>
            </a:solidFill>
          </a:ln>
        </p:spPr>
      </p:pic>
      <p:sp>
        <p:nvSpPr>
          <p:cNvPr id="90" name="TextBox 89">
            <a:extLst>
              <a:ext uri="{FF2B5EF4-FFF2-40B4-BE49-F238E27FC236}">
                <a16:creationId xmlns:a16="http://schemas.microsoft.com/office/drawing/2014/main" id="{DC239FE8-EA9B-2C4A-9541-46631F521ADC}"/>
              </a:ext>
            </a:extLst>
          </p:cNvPr>
          <p:cNvSpPr txBox="1"/>
          <p:nvPr/>
        </p:nvSpPr>
        <p:spPr>
          <a:xfrm>
            <a:off x="8151798" y="-411125"/>
            <a:ext cx="6386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Target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49967DB5-CBF8-D343-B341-1DD53BE0C587}"/>
              </a:ext>
            </a:extLst>
          </p:cNvPr>
          <p:cNvSpPr txBox="1"/>
          <p:nvPr/>
        </p:nvSpPr>
        <p:spPr>
          <a:xfrm rot="16200000">
            <a:off x="594176" y="-1081475"/>
            <a:ext cx="6596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DiffVG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643A9EDA-08A3-2646-8BAA-4E7E14351553}"/>
              </a:ext>
            </a:extLst>
          </p:cNvPr>
          <p:cNvSpPr txBox="1"/>
          <p:nvPr/>
        </p:nvSpPr>
        <p:spPr>
          <a:xfrm rot="16200000">
            <a:off x="612836" y="-209938"/>
            <a:ext cx="6222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Painter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9B7C2A73-1CA5-734C-BEA7-C99769B1326B}"/>
              </a:ext>
            </a:extLst>
          </p:cNvPr>
          <p:cNvSpPr txBox="1"/>
          <p:nvPr/>
        </p:nvSpPr>
        <p:spPr>
          <a:xfrm rot="16200000">
            <a:off x="659526" y="679071"/>
            <a:ext cx="5357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LIVE</a:t>
            </a:r>
          </a:p>
        </p:txBody>
      </p:sp>
      <p:pic>
        <p:nvPicPr>
          <p:cNvPr id="96" name="Picture 95" descr="A picture containing icon&#10;&#10;Description automatically generated">
            <a:extLst>
              <a:ext uri="{FF2B5EF4-FFF2-40B4-BE49-F238E27FC236}">
                <a16:creationId xmlns:a16="http://schemas.microsoft.com/office/drawing/2014/main" id="{89E61F02-B23F-F744-BFE1-17362593A59D}"/>
              </a:ext>
            </a:extLst>
          </p:cNvPr>
          <p:cNvPicPr preferRelativeResize="0">
            <a:picLocks/>
          </p:cNvPicPr>
          <p:nvPr/>
        </p:nvPicPr>
        <p:blipFill>
          <a:blip r:embed="rId33"/>
          <a:stretch>
            <a:fillRect/>
          </a:stretch>
        </p:blipFill>
        <p:spPr>
          <a:xfrm>
            <a:off x="1117832" y="1845096"/>
            <a:ext cx="1097280" cy="914400"/>
          </a:xfrm>
          <a:prstGeom prst="rect">
            <a:avLst/>
          </a:prstGeom>
        </p:spPr>
      </p:pic>
      <p:pic>
        <p:nvPicPr>
          <p:cNvPr id="98" name="Picture 97" descr="Chart, surface chart&#10;&#10;Description automatically generated">
            <a:extLst>
              <a:ext uri="{FF2B5EF4-FFF2-40B4-BE49-F238E27FC236}">
                <a16:creationId xmlns:a16="http://schemas.microsoft.com/office/drawing/2014/main" id="{BCAE4FC5-C4C0-C04A-9F26-A3CCFD9870C8}"/>
              </a:ext>
            </a:extLst>
          </p:cNvPr>
          <p:cNvPicPr preferRelativeResize="0">
            <a:picLocks/>
          </p:cNvPicPr>
          <p:nvPr/>
        </p:nvPicPr>
        <p:blipFill>
          <a:blip r:embed="rId34"/>
          <a:stretch>
            <a:fillRect/>
          </a:stretch>
        </p:blipFill>
        <p:spPr>
          <a:xfrm>
            <a:off x="2247907" y="1854618"/>
            <a:ext cx="1097280" cy="914400"/>
          </a:xfrm>
          <a:prstGeom prst="rect">
            <a:avLst/>
          </a:prstGeom>
        </p:spPr>
      </p:pic>
      <p:pic>
        <p:nvPicPr>
          <p:cNvPr id="100" name="Picture 99" descr="Background pattern, surface chart&#10;&#10;Description automatically generated">
            <a:extLst>
              <a:ext uri="{FF2B5EF4-FFF2-40B4-BE49-F238E27FC236}">
                <a16:creationId xmlns:a16="http://schemas.microsoft.com/office/drawing/2014/main" id="{1B17323F-C12A-5D4F-A9AC-39C4BEC9684A}"/>
              </a:ext>
            </a:extLst>
          </p:cNvPr>
          <p:cNvPicPr preferRelativeResize="0">
            <a:picLocks/>
          </p:cNvPicPr>
          <p:nvPr/>
        </p:nvPicPr>
        <p:blipFill>
          <a:blip r:embed="rId35"/>
          <a:stretch>
            <a:fillRect/>
          </a:stretch>
        </p:blipFill>
        <p:spPr>
          <a:xfrm>
            <a:off x="3377982" y="1843087"/>
            <a:ext cx="1097280" cy="914400"/>
          </a:xfrm>
          <a:prstGeom prst="rect">
            <a:avLst/>
          </a:prstGeom>
        </p:spPr>
      </p:pic>
      <p:pic>
        <p:nvPicPr>
          <p:cNvPr id="102" name="Picture 101">
            <a:extLst>
              <a:ext uri="{FF2B5EF4-FFF2-40B4-BE49-F238E27FC236}">
                <a16:creationId xmlns:a16="http://schemas.microsoft.com/office/drawing/2014/main" id="{E572DF61-8025-2747-B059-2D6F1EE6A0DF}"/>
              </a:ext>
            </a:extLst>
          </p:cNvPr>
          <p:cNvPicPr preferRelativeResize="0">
            <a:picLocks/>
          </p:cNvPicPr>
          <p:nvPr/>
        </p:nvPicPr>
        <p:blipFill>
          <a:blip r:embed="rId36"/>
          <a:stretch>
            <a:fillRect/>
          </a:stretch>
        </p:blipFill>
        <p:spPr>
          <a:xfrm>
            <a:off x="4508057" y="1840330"/>
            <a:ext cx="1097280" cy="914400"/>
          </a:xfrm>
          <a:prstGeom prst="rect">
            <a:avLst/>
          </a:prstGeom>
        </p:spPr>
      </p:pic>
      <p:pic>
        <p:nvPicPr>
          <p:cNvPr id="104" name="Picture 103">
            <a:extLst>
              <a:ext uri="{FF2B5EF4-FFF2-40B4-BE49-F238E27FC236}">
                <a16:creationId xmlns:a16="http://schemas.microsoft.com/office/drawing/2014/main" id="{6E7DE24E-26D6-274A-BCA7-0B965A23D47F}"/>
              </a:ext>
            </a:extLst>
          </p:cNvPr>
          <p:cNvPicPr preferRelativeResize="0">
            <a:picLocks/>
          </p:cNvPicPr>
          <p:nvPr/>
        </p:nvPicPr>
        <p:blipFill>
          <a:blip r:embed="rId37"/>
          <a:stretch>
            <a:fillRect/>
          </a:stretch>
        </p:blipFill>
        <p:spPr>
          <a:xfrm>
            <a:off x="5646420" y="1854618"/>
            <a:ext cx="1097280" cy="914400"/>
          </a:xfrm>
          <a:prstGeom prst="rect">
            <a:avLst/>
          </a:prstGeom>
        </p:spPr>
      </p:pic>
      <p:pic>
        <p:nvPicPr>
          <p:cNvPr id="106" name="Picture 105" descr="A picture containing plant, close&#10;&#10;Description automatically generated">
            <a:extLst>
              <a:ext uri="{FF2B5EF4-FFF2-40B4-BE49-F238E27FC236}">
                <a16:creationId xmlns:a16="http://schemas.microsoft.com/office/drawing/2014/main" id="{F1835B50-CA46-8E4C-B6B4-F33444BFEE0F}"/>
              </a:ext>
            </a:extLst>
          </p:cNvPr>
          <p:cNvPicPr preferRelativeResize="0">
            <a:picLocks/>
          </p:cNvPicPr>
          <p:nvPr/>
        </p:nvPicPr>
        <p:blipFill>
          <a:blip r:embed="rId38"/>
          <a:stretch>
            <a:fillRect/>
          </a:stretch>
        </p:blipFill>
        <p:spPr>
          <a:xfrm>
            <a:off x="5646420" y="2800608"/>
            <a:ext cx="1097280" cy="914400"/>
          </a:xfrm>
          <a:prstGeom prst="rect">
            <a:avLst/>
          </a:prstGeom>
        </p:spPr>
      </p:pic>
      <p:pic>
        <p:nvPicPr>
          <p:cNvPr id="108" name="Picture 107" descr="A picture containing toy, close&#10;&#10;Description automatically generated">
            <a:extLst>
              <a:ext uri="{FF2B5EF4-FFF2-40B4-BE49-F238E27FC236}">
                <a16:creationId xmlns:a16="http://schemas.microsoft.com/office/drawing/2014/main" id="{60A4C5B1-DEA1-FD4A-B444-C78270A007A0}"/>
              </a:ext>
            </a:extLst>
          </p:cNvPr>
          <p:cNvPicPr preferRelativeResize="0">
            <a:picLocks/>
          </p:cNvPicPr>
          <p:nvPr/>
        </p:nvPicPr>
        <p:blipFill>
          <a:blip r:embed="rId39"/>
          <a:stretch>
            <a:fillRect/>
          </a:stretch>
        </p:blipFill>
        <p:spPr>
          <a:xfrm>
            <a:off x="4505991" y="2782653"/>
            <a:ext cx="1097280" cy="914400"/>
          </a:xfrm>
          <a:prstGeom prst="rect">
            <a:avLst/>
          </a:prstGeom>
        </p:spPr>
      </p:pic>
      <p:pic>
        <p:nvPicPr>
          <p:cNvPr id="110" name="Picture 109" descr="A picture containing nature, close&#10;&#10;Description automatically generated">
            <a:extLst>
              <a:ext uri="{FF2B5EF4-FFF2-40B4-BE49-F238E27FC236}">
                <a16:creationId xmlns:a16="http://schemas.microsoft.com/office/drawing/2014/main" id="{64262DBD-214E-944E-9DE6-E82B4C01EBC4}"/>
              </a:ext>
            </a:extLst>
          </p:cNvPr>
          <p:cNvPicPr preferRelativeResize="0">
            <a:picLocks/>
          </p:cNvPicPr>
          <p:nvPr/>
        </p:nvPicPr>
        <p:blipFill>
          <a:blip r:embed="rId40"/>
          <a:stretch>
            <a:fillRect/>
          </a:stretch>
        </p:blipFill>
        <p:spPr>
          <a:xfrm>
            <a:off x="3369694" y="2782653"/>
            <a:ext cx="1097280" cy="914400"/>
          </a:xfrm>
          <a:prstGeom prst="rect">
            <a:avLst/>
          </a:prstGeom>
        </p:spPr>
      </p:pic>
      <p:pic>
        <p:nvPicPr>
          <p:cNvPr id="112" name="Picture 111" descr="A picture containing green, several&#10;&#10;Description automatically generated">
            <a:extLst>
              <a:ext uri="{FF2B5EF4-FFF2-40B4-BE49-F238E27FC236}">
                <a16:creationId xmlns:a16="http://schemas.microsoft.com/office/drawing/2014/main" id="{D56EA398-3898-AC4A-AA88-D1B267B951EA}"/>
              </a:ext>
            </a:extLst>
          </p:cNvPr>
          <p:cNvPicPr preferRelativeResize="0">
            <a:picLocks/>
          </p:cNvPicPr>
          <p:nvPr/>
        </p:nvPicPr>
        <p:blipFill>
          <a:blip r:embed="rId41"/>
          <a:stretch>
            <a:fillRect/>
          </a:stretch>
        </p:blipFill>
        <p:spPr>
          <a:xfrm>
            <a:off x="2247907" y="2782653"/>
            <a:ext cx="1097280" cy="914400"/>
          </a:xfrm>
          <a:prstGeom prst="rect">
            <a:avLst/>
          </a:prstGeom>
        </p:spPr>
      </p:pic>
      <p:pic>
        <p:nvPicPr>
          <p:cNvPr id="114" name="Picture 113" descr="A picture containing several&#10;&#10;Description automatically generated">
            <a:extLst>
              <a:ext uri="{FF2B5EF4-FFF2-40B4-BE49-F238E27FC236}">
                <a16:creationId xmlns:a16="http://schemas.microsoft.com/office/drawing/2014/main" id="{5BA386D3-5ECF-914C-8245-B4FF0B297FB2}"/>
              </a:ext>
            </a:extLst>
          </p:cNvPr>
          <p:cNvPicPr preferRelativeResize="0">
            <a:picLocks/>
          </p:cNvPicPr>
          <p:nvPr/>
        </p:nvPicPr>
        <p:blipFill>
          <a:blip r:embed="rId42"/>
          <a:stretch>
            <a:fillRect/>
          </a:stretch>
        </p:blipFill>
        <p:spPr>
          <a:xfrm>
            <a:off x="1117832" y="2782653"/>
            <a:ext cx="1097280" cy="914400"/>
          </a:xfrm>
          <a:prstGeom prst="rect">
            <a:avLst/>
          </a:prstGeom>
        </p:spPr>
      </p:pic>
      <p:pic>
        <p:nvPicPr>
          <p:cNvPr id="118" name="Graphic 117">
            <a:extLst>
              <a:ext uri="{FF2B5EF4-FFF2-40B4-BE49-F238E27FC236}">
                <a16:creationId xmlns:a16="http://schemas.microsoft.com/office/drawing/2014/main" id="{E29FCB94-DDC1-B042-93EE-3E726CB1090D}"/>
              </a:ext>
            </a:extLst>
          </p:cNvPr>
          <p:cNvPicPr preferRelativeResize="0">
            <a:picLocks/>
          </p:cNvPicPr>
          <p:nvPr/>
        </p:nvPicPr>
        <p:blipFill>
          <a:blip r:embed="rId43">
            <a:extLst>
              <a:ext uri="{96DAC541-7B7A-43D3-8B79-37D633B846F1}">
                <asvg:svgBlip xmlns:asvg="http://schemas.microsoft.com/office/drawing/2016/SVG/main" r:embed="rId44"/>
              </a:ext>
            </a:extLst>
          </a:blip>
          <a:stretch>
            <a:fillRect/>
          </a:stretch>
        </p:blipFill>
        <p:spPr>
          <a:xfrm>
            <a:off x="1117832" y="3723523"/>
            <a:ext cx="1097280" cy="914400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:a16="http://schemas.microsoft.com/office/drawing/2014/main" id="{0E7B9632-3C0D-DB48-BB32-E11D8EB72824}"/>
              </a:ext>
            </a:extLst>
          </p:cNvPr>
          <p:cNvPicPr preferRelativeResize="0">
            <a:picLocks/>
          </p:cNvPicPr>
          <p:nvPr/>
        </p:nvPicPr>
        <p:blipFill>
          <a:blip r:embed="rId45">
            <a:extLst>
              <a:ext uri="{96DAC541-7B7A-43D3-8B79-37D633B846F1}">
                <asvg:svgBlip xmlns:asvg="http://schemas.microsoft.com/office/drawing/2016/SVG/main" r:embed="rId46"/>
              </a:ext>
            </a:extLst>
          </a:blip>
          <a:stretch>
            <a:fillRect/>
          </a:stretch>
        </p:blipFill>
        <p:spPr>
          <a:xfrm>
            <a:off x="2247907" y="3723523"/>
            <a:ext cx="1097280" cy="914400"/>
          </a:xfrm>
          <a:prstGeom prst="rect">
            <a:avLst/>
          </a:prstGeom>
        </p:spPr>
      </p:pic>
      <p:pic>
        <p:nvPicPr>
          <p:cNvPr id="122" name="Graphic 121">
            <a:extLst>
              <a:ext uri="{FF2B5EF4-FFF2-40B4-BE49-F238E27FC236}">
                <a16:creationId xmlns:a16="http://schemas.microsoft.com/office/drawing/2014/main" id="{AEA12ED9-B7C8-7644-8DB4-0ACEA5AC2376}"/>
              </a:ext>
            </a:extLst>
          </p:cNvPr>
          <p:cNvPicPr preferRelativeResize="0">
            <a:picLocks/>
          </p:cNvPicPr>
          <p:nvPr/>
        </p:nvPicPr>
        <p:blipFill>
          <a:blip r:embed="rId47">
            <a:extLst>
              <a:ext uri="{96DAC541-7B7A-43D3-8B79-37D633B846F1}">
                <asvg:svgBlip xmlns:asvg="http://schemas.microsoft.com/office/drawing/2016/SVG/main" r:embed="rId48"/>
              </a:ext>
            </a:extLst>
          </a:blip>
          <a:stretch>
            <a:fillRect/>
          </a:stretch>
        </p:blipFill>
        <p:spPr>
          <a:xfrm>
            <a:off x="3377982" y="3723523"/>
            <a:ext cx="1097280" cy="914400"/>
          </a:xfrm>
          <a:prstGeom prst="rect">
            <a:avLst/>
          </a:prstGeom>
        </p:spPr>
      </p:pic>
      <p:pic>
        <p:nvPicPr>
          <p:cNvPr id="124" name="Graphic 123">
            <a:extLst>
              <a:ext uri="{FF2B5EF4-FFF2-40B4-BE49-F238E27FC236}">
                <a16:creationId xmlns:a16="http://schemas.microsoft.com/office/drawing/2014/main" id="{AB3E64EE-D10B-7143-B605-16D1862D3341}"/>
              </a:ext>
            </a:extLst>
          </p:cNvPr>
          <p:cNvPicPr preferRelativeResize="0">
            <a:picLocks/>
          </p:cNvPicPr>
          <p:nvPr/>
        </p:nvPicPr>
        <p:blipFill>
          <a:blip r:embed="rId49">
            <a:extLst>
              <a:ext uri="{96DAC541-7B7A-43D3-8B79-37D633B846F1}">
                <asvg:svgBlip xmlns:asvg="http://schemas.microsoft.com/office/drawing/2016/SVG/main" r:embed="rId50"/>
              </a:ext>
            </a:extLst>
          </a:blip>
          <a:stretch>
            <a:fillRect/>
          </a:stretch>
        </p:blipFill>
        <p:spPr>
          <a:xfrm>
            <a:off x="4505991" y="3723523"/>
            <a:ext cx="1097280" cy="914400"/>
          </a:xfrm>
          <a:prstGeom prst="rect">
            <a:avLst/>
          </a:prstGeom>
        </p:spPr>
      </p:pic>
      <p:pic>
        <p:nvPicPr>
          <p:cNvPr id="126" name="Graphic 125">
            <a:extLst>
              <a:ext uri="{FF2B5EF4-FFF2-40B4-BE49-F238E27FC236}">
                <a16:creationId xmlns:a16="http://schemas.microsoft.com/office/drawing/2014/main" id="{D617C2C3-CBF5-0D40-BD3F-49B1A4DB5AB6}"/>
              </a:ext>
            </a:extLst>
          </p:cNvPr>
          <p:cNvPicPr preferRelativeResize="0">
            <a:picLocks/>
          </p:cNvPicPr>
          <p:nvPr/>
        </p:nvPicPr>
        <p:blipFill>
          <a:blip r:embed="rId51">
            <a:extLst>
              <a:ext uri="{96DAC541-7B7A-43D3-8B79-37D633B846F1}">
                <asvg:svgBlip xmlns:asvg="http://schemas.microsoft.com/office/drawing/2016/SVG/main" r:embed="rId52"/>
              </a:ext>
            </a:extLst>
          </a:blip>
          <a:stretch>
            <a:fillRect/>
          </a:stretch>
        </p:blipFill>
        <p:spPr>
          <a:xfrm>
            <a:off x="5646420" y="3723523"/>
            <a:ext cx="1097280" cy="914400"/>
          </a:xfrm>
          <a:prstGeom prst="rect">
            <a:avLst/>
          </a:prstGeom>
        </p:spPr>
      </p:pic>
      <p:sp>
        <p:nvSpPr>
          <p:cNvPr id="127" name="TextBox 126">
            <a:extLst>
              <a:ext uri="{FF2B5EF4-FFF2-40B4-BE49-F238E27FC236}">
                <a16:creationId xmlns:a16="http://schemas.microsoft.com/office/drawing/2014/main" id="{A6E39EA9-9D86-0D4D-ADE0-DC7B37F6BDAA}"/>
              </a:ext>
            </a:extLst>
          </p:cNvPr>
          <p:cNvSpPr txBox="1"/>
          <p:nvPr/>
        </p:nvSpPr>
        <p:spPr>
          <a:xfrm rot="16200000">
            <a:off x="646117" y="2251531"/>
            <a:ext cx="6596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DiffVG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C2C0A218-8C04-6243-8409-F7F81F023210}"/>
              </a:ext>
            </a:extLst>
          </p:cNvPr>
          <p:cNvSpPr txBox="1"/>
          <p:nvPr/>
        </p:nvSpPr>
        <p:spPr>
          <a:xfrm rot="16200000">
            <a:off x="664777" y="3123068"/>
            <a:ext cx="6222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Painter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A09721AD-B9BC-7446-B6F2-B4E4F05AE938}"/>
              </a:ext>
            </a:extLst>
          </p:cNvPr>
          <p:cNvSpPr txBox="1"/>
          <p:nvPr/>
        </p:nvSpPr>
        <p:spPr>
          <a:xfrm rot="16200000">
            <a:off x="711467" y="4012077"/>
            <a:ext cx="5357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LIVE</a:t>
            </a:r>
          </a:p>
        </p:txBody>
      </p:sp>
      <p:pic>
        <p:nvPicPr>
          <p:cNvPr id="131" name="Picture 130" descr="A picture containing tree, nature, outdoor, mountain&#10;&#10;Description automatically generated">
            <a:extLst>
              <a:ext uri="{FF2B5EF4-FFF2-40B4-BE49-F238E27FC236}">
                <a16:creationId xmlns:a16="http://schemas.microsoft.com/office/drawing/2014/main" id="{440614CE-1AA9-CC46-8657-D4A572466BF7}"/>
              </a:ext>
            </a:extLst>
          </p:cNvPr>
          <p:cNvPicPr>
            <a:picLocks noChangeAspect="1"/>
          </p:cNvPicPr>
          <p:nvPr/>
        </p:nvPicPr>
        <p:blipFill>
          <a:blip r:embed="rId53"/>
          <a:stretch>
            <a:fillRect/>
          </a:stretch>
        </p:blipFill>
        <p:spPr>
          <a:xfrm>
            <a:off x="6809384" y="1799917"/>
            <a:ext cx="1573633" cy="1180225"/>
          </a:xfrm>
          <a:prstGeom prst="rect">
            <a:avLst/>
          </a:prstGeom>
          <a:ln w="19050">
            <a:solidFill>
              <a:schemeClr val="accent6"/>
            </a:solidFill>
          </a:ln>
        </p:spPr>
      </p:pic>
      <p:sp>
        <p:nvSpPr>
          <p:cNvPr id="132" name="TextBox 131">
            <a:extLst>
              <a:ext uri="{FF2B5EF4-FFF2-40B4-BE49-F238E27FC236}">
                <a16:creationId xmlns:a16="http://schemas.microsoft.com/office/drawing/2014/main" id="{0F4443D4-F1A0-F64D-ABA6-C33EE98EA2EB}"/>
              </a:ext>
            </a:extLst>
          </p:cNvPr>
          <p:cNvSpPr txBox="1"/>
          <p:nvPr/>
        </p:nvSpPr>
        <p:spPr>
          <a:xfrm>
            <a:off x="8303257" y="2754730"/>
            <a:ext cx="6386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Target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23EBE74B-B23B-9446-A5A8-4858A1B5B2EF}"/>
              </a:ext>
            </a:extLst>
          </p:cNvPr>
          <p:cNvSpPr txBox="1"/>
          <p:nvPr/>
        </p:nvSpPr>
        <p:spPr>
          <a:xfrm>
            <a:off x="1378611" y="4585766"/>
            <a:ext cx="5950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N=32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08C644DC-4D5D-014F-BB2A-7897FAAF64A1}"/>
              </a:ext>
            </a:extLst>
          </p:cNvPr>
          <p:cNvSpPr txBox="1"/>
          <p:nvPr/>
        </p:nvSpPr>
        <p:spPr>
          <a:xfrm>
            <a:off x="2498212" y="4585766"/>
            <a:ext cx="5950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N=64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601E001A-0707-6748-A84E-05200E5ABB71}"/>
              </a:ext>
            </a:extLst>
          </p:cNvPr>
          <p:cNvSpPr txBox="1"/>
          <p:nvPr/>
        </p:nvSpPr>
        <p:spPr>
          <a:xfrm>
            <a:off x="3602156" y="4610479"/>
            <a:ext cx="6848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N=128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CE3A95C1-AB0D-B246-A315-3B9D53D4C352}"/>
              </a:ext>
            </a:extLst>
          </p:cNvPr>
          <p:cNvSpPr txBox="1"/>
          <p:nvPr/>
        </p:nvSpPr>
        <p:spPr>
          <a:xfrm>
            <a:off x="4699394" y="4590276"/>
            <a:ext cx="6848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N=256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73AA54B9-9CDF-2042-9187-8CAFB9800F16}"/>
              </a:ext>
            </a:extLst>
          </p:cNvPr>
          <p:cNvSpPr txBox="1"/>
          <p:nvPr/>
        </p:nvSpPr>
        <p:spPr>
          <a:xfrm>
            <a:off x="5852658" y="4590277"/>
            <a:ext cx="6848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N=512</a:t>
            </a:r>
          </a:p>
        </p:txBody>
      </p:sp>
      <p:graphicFrame>
        <p:nvGraphicFramePr>
          <p:cNvPr id="139" name="Chart 138">
            <a:extLst>
              <a:ext uri="{FF2B5EF4-FFF2-40B4-BE49-F238E27FC236}">
                <a16:creationId xmlns:a16="http://schemas.microsoft.com/office/drawing/2014/main" id="{87B3BE1C-6603-E248-A73F-182463530F4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14723804"/>
              </p:ext>
            </p:extLst>
          </p:nvPr>
        </p:nvGraphicFramePr>
        <p:xfrm>
          <a:off x="6849631" y="-120755"/>
          <a:ext cx="2007870" cy="153797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4"/>
          </a:graphicData>
        </a:graphic>
      </p:graphicFrame>
      <p:pic>
        <p:nvPicPr>
          <p:cNvPr id="141" name="Picture 140">
            <a:extLst>
              <a:ext uri="{FF2B5EF4-FFF2-40B4-BE49-F238E27FC236}">
                <a16:creationId xmlns:a16="http://schemas.microsoft.com/office/drawing/2014/main" id="{CEE64D23-E9B7-EE4B-883E-FC31451076E7}"/>
              </a:ext>
            </a:extLst>
          </p:cNvPr>
          <p:cNvPicPr>
            <a:picLocks noChangeAspect="1"/>
          </p:cNvPicPr>
          <p:nvPr/>
        </p:nvPicPr>
        <p:blipFill>
          <a:blip r:embed="rId55"/>
          <a:stretch>
            <a:fillRect/>
          </a:stretch>
        </p:blipFill>
        <p:spPr>
          <a:xfrm>
            <a:off x="6774701" y="3153905"/>
            <a:ext cx="2082800" cy="1562100"/>
          </a:xfrm>
          <a:prstGeom prst="rect">
            <a:avLst/>
          </a:prstGeom>
        </p:spPr>
      </p:pic>
      <p:sp>
        <p:nvSpPr>
          <p:cNvPr id="142" name="Rectangle 141">
            <a:extLst>
              <a:ext uri="{FF2B5EF4-FFF2-40B4-BE49-F238E27FC236}">
                <a16:creationId xmlns:a16="http://schemas.microsoft.com/office/drawing/2014/main" id="{1552DC1D-7222-BF48-A44F-E1281FE2C76C}"/>
              </a:ext>
            </a:extLst>
          </p:cNvPr>
          <p:cNvSpPr/>
          <p:nvPr/>
        </p:nvSpPr>
        <p:spPr>
          <a:xfrm>
            <a:off x="5735370" y="3838669"/>
            <a:ext cx="185596" cy="5024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4229C58B-F2AE-4E4F-8E3F-120C008174B9}"/>
              </a:ext>
            </a:extLst>
          </p:cNvPr>
          <p:cNvSpPr/>
          <p:nvPr/>
        </p:nvSpPr>
        <p:spPr>
          <a:xfrm>
            <a:off x="5735370" y="2924269"/>
            <a:ext cx="185596" cy="5024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4F70305D-1A3D-124D-B6B9-3E3CAEC3A3D2}"/>
              </a:ext>
            </a:extLst>
          </p:cNvPr>
          <p:cNvSpPr/>
          <p:nvPr/>
        </p:nvSpPr>
        <p:spPr>
          <a:xfrm>
            <a:off x="5735370" y="1970583"/>
            <a:ext cx="185596" cy="5024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253DA9D1-658C-BC4E-AA9A-8DF42849E52E}"/>
              </a:ext>
            </a:extLst>
          </p:cNvPr>
          <p:cNvSpPr/>
          <p:nvPr/>
        </p:nvSpPr>
        <p:spPr>
          <a:xfrm>
            <a:off x="6915249" y="1970583"/>
            <a:ext cx="282256" cy="695663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7397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raphic 71">
            <a:extLst>
              <a:ext uri="{FF2B5EF4-FFF2-40B4-BE49-F238E27FC236}">
                <a16:creationId xmlns:a16="http://schemas.microsoft.com/office/drawing/2014/main" id="{1ABECF54-38C8-C747-80E1-816C40BB87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0159" y="1143000"/>
            <a:ext cx="2286000" cy="2286000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id="{58C939BA-BF8D-3849-8EBB-0A3296EF2C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22876" y="1143000"/>
            <a:ext cx="2286000" cy="2286000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22621D1C-AD66-8C40-A005-F6C483B3A9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39999" y="3752165"/>
            <a:ext cx="2268877" cy="2286001"/>
          </a:xfrm>
          <a:prstGeom prst="rect">
            <a:avLst/>
          </a:prstGeom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70DBBF52-57A9-AE47-99AF-64879BFC9600}"/>
              </a:ext>
            </a:extLst>
          </p:cNvPr>
          <p:cNvSpPr txBox="1"/>
          <p:nvPr/>
        </p:nvSpPr>
        <p:spPr>
          <a:xfrm>
            <a:off x="1038374" y="6038166"/>
            <a:ext cx="20136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Without Xing Loss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F8DB07A4-1541-764C-AA85-4F0C6456D673}"/>
              </a:ext>
            </a:extLst>
          </p:cNvPr>
          <p:cNvSpPr txBox="1"/>
          <p:nvPr/>
        </p:nvSpPr>
        <p:spPr>
          <a:xfrm>
            <a:off x="3188192" y="6038166"/>
            <a:ext cx="22256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With Xing Loss (1e-2)</a:t>
            </a:r>
          </a:p>
        </p:txBody>
      </p:sp>
      <p:pic>
        <p:nvPicPr>
          <p:cNvPr id="77" name="Picture 76">
            <a:extLst>
              <a:ext uri="{FF2B5EF4-FFF2-40B4-BE49-F238E27FC236}">
                <a16:creationId xmlns:a16="http://schemas.microsoft.com/office/drawing/2014/main" id="{D519B130-3C98-0B49-B01C-43CD3AD92DA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3822" y="3752164"/>
            <a:ext cx="2260695" cy="2286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4208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9850072-429F-9C40-ACD1-CCB198F3DE91}"/>
              </a:ext>
            </a:extLst>
          </p:cNvPr>
          <p:cNvCxnSpPr/>
          <p:nvPr/>
        </p:nvCxnSpPr>
        <p:spPr>
          <a:xfrm>
            <a:off x="1589942" y="4329113"/>
            <a:ext cx="7742116" cy="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Picture 10" descr="A picture containing text&#10;&#10;Description automatically generated">
            <a:extLst>
              <a:ext uri="{FF2B5EF4-FFF2-40B4-BE49-F238E27FC236}">
                <a16:creationId xmlns:a16="http://schemas.microsoft.com/office/drawing/2014/main" id="{C71E2AA8-F228-8047-B09B-432185FD27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9942" y="3376613"/>
            <a:ext cx="1270000" cy="952500"/>
          </a:xfrm>
          <a:prstGeom prst="rect">
            <a:avLst/>
          </a:prstGeom>
        </p:spPr>
      </p:pic>
      <p:pic>
        <p:nvPicPr>
          <p:cNvPr id="14" name="Picture 13" descr="A picture containing text&#10;&#10;Description automatically generated">
            <a:extLst>
              <a:ext uri="{FF2B5EF4-FFF2-40B4-BE49-F238E27FC236}">
                <a16:creationId xmlns:a16="http://schemas.microsoft.com/office/drawing/2014/main" id="{160A8CA3-C13A-EE44-9CFA-459047C5C0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2058" y="3364890"/>
            <a:ext cx="1270000" cy="952500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AAFF93E0-809F-0F4E-B740-23DB17262A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95281" y="3403510"/>
            <a:ext cx="1078919" cy="805592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249F645E-4571-334B-AFD5-CCEC5E0049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552781" y="3403510"/>
            <a:ext cx="1078919" cy="805592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4435AF4E-395C-2D4E-B4B3-DA7E4399146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311863" y="3403510"/>
            <a:ext cx="1078919" cy="805592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225D2799-0B7F-6842-BA56-DE5DBD6D81D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069362" y="3403510"/>
            <a:ext cx="1078919" cy="805592"/>
          </a:xfrm>
          <a:prstGeom prst="rect">
            <a:avLst/>
          </a:prstGeom>
        </p:spPr>
      </p:pic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0E963188-ED00-D94C-BBDE-448AE123FF30}"/>
              </a:ext>
            </a:extLst>
          </p:cNvPr>
          <p:cNvSpPr/>
          <p:nvPr/>
        </p:nvSpPr>
        <p:spPr>
          <a:xfrm>
            <a:off x="1576077" y="3374588"/>
            <a:ext cx="1291957" cy="971044"/>
          </a:xfrm>
          <a:prstGeom prst="roundRect">
            <a:avLst>
              <a:gd name="adj" fmla="val 5834"/>
            </a:avLst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28BDADA7-774B-8A44-89B3-80794566EA08}"/>
              </a:ext>
            </a:extLst>
          </p:cNvPr>
          <p:cNvSpPr/>
          <p:nvPr/>
        </p:nvSpPr>
        <p:spPr>
          <a:xfrm>
            <a:off x="8062058" y="3367341"/>
            <a:ext cx="1280781" cy="971044"/>
          </a:xfrm>
          <a:prstGeom prst="roundRect">
            <a:avLst>
              <a:gd name="adj" fmla="val 5834"/>
            </a:avLst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BFD5242-4AD1-4E48-AD8A-D5D1E0632089}"/>
              </a:ext>
            </a:extLst>
          </p:cNvPr>
          <p:cNvSpPr/>
          <p:nvPr/>
        </p:nvSpPr>
        <p:spPr>
          <a:xfrm>
            <a:off x="3488798" y="4278949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9547DA8F-45CD-CE4A-B400-CFEE393583A1}"/>
              </a:ext>
            </a:extLst>
          </p:cNvPr>
          <p:cNvSpPr/>
          <p:nvPr/>
        </p:nvSpPr>
        <p:spPr>
          <a:xfrm>
            <a:off x="4729942" y="4261259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2523A12D-C7E9-294F-9F3F-A1B3672D349C}"/>
              </a:ext>
            </a:extLst>
          </p:cNvPr>
          <p:cNvSpPr/>
          <p:nvPr/>
        </p:nvSpPr>
        <p:spPr>
          <a:xfrm>
            <a:off x="6031550" y="4278949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036D7D18-805E-5A4E-8C68-1BDF1A67CE14}"/>
              </a:ext>
            </a:extLst>
          </p:cNvPr>
          <p:cNvSpPr/>
          <p:nvPr/>
        </p:nvSpPr>
        <p:spPr>
          <a:xfrm>
            <a:off x="7333158" y="4269677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6760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Picture 50" descr="Icon&#10;&#10;Description automatically generated">
            <a:extLst>
              <a:ext uri="{FF2B5EF4-FFF2-40B4-BE49-F238E27FC236}">
                <a16:creationId xmlns:a16="http://schemas.microsoft.com/office/drawing/2014/main" id="{77034E91-406D-0E48-8631-2D5A4F9020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5258" y="2027237"/>
            <a:ext cx="1003300" cy="1003300"/>
          </a:xfrm>
          <a:prstGeom prst="rect">
            <a:avLst/>
          </a:prstGeom>
        </p:spPr>
      </p:pic>
      <p:pic>
        <p:nvPicPr>
          <p:cNvPr id="52" name="Picture 51" descr="Icon&#10;&#10;Description automatically generated">
            <a:extLst>
              <a:ext uri="{FF2B5EF4-FFF2-40B4-BE49-F238E27FC236}">
                <a16:creationId xmlns:a16="http://schemas.microsoft.com/office/drawing/2014/main" id="{62B24C82-654E-5047-A923-121EFAAFB7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5408" y="2027237"/>
            <a:ext cx="1003300" cy="1003300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id="{112559F6-E0D9-B34F-8F98-40C7D55852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92198" y="2027237"/>
            <a:ext cx="1003300" cy="1003300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id="{722D85EC-76E9-0A4F-BDE1-D73810721CA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591430" y="2027237"/>
            <a:ext cx="1003300" cy="100330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id="{0EE17CF0-B620-644B-8400-6E9774AB955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290662" y="2027237"/>
            <a:ext cx="1003300" cy="100330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id="{D54B90C9-9FC0-8F4B-8F86-9D423133DBC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052960" y="2027237"/>
            <a:ext cx="1003300" cy="1003300"/>
          </a:xfrm>
          <a:prstGeom prst="rect">
            <a:avLst/>
          </a:prstGeom>
        </p:spPr>
      </p:pic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C84354A4-8D57-3C43-B943-13DD03B244CA}"/>
              </a:ext>
            </a:extLst>
          </p:cNvPr>
          <p:cNvCxnSpPr>
            <a:cxnSpLocks/>
          </p:cNvCxnSpPr>
          <p:nvPr/>
        </p:nvCxnSpPr>
        <p:spPr>
          <a:xfrm flipV="1">
            <a:off x="1792557" y="2981763"/>
            <a:ext cx="7315200" cy="8062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Oval 59">
            <a:extLst>
              <a:ext uri="{FF2B5EF4-FFF2-40B4-BE49-F238E27FC236}">
                <a16:creationId xmlns:a16="http://schemas.microsoft.com/office/drawing/2014/main" id="{E2115076-1388-AC4B-B39A-2DB86F73A3D1}"/>
              </a:ext>
            </a:extLst>
          </p:cNvPr>
          <p:cNvSpPr/>
          <p:nvPr/>
        </p:nvSpPr>
        <p:spPr>
          <a:xfrm>
            <a:off x="3516111" y="2932660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8B390BE0-C30B-084B-BECD-F08105694B2D}"/>
              </a:ext>
            </a:extLst>
          </p:cNvPr>
          <p:cNvSpPr/>
          <p:nvPr/>
        </p:nvSpPr>
        <p:spPr>
          <a:xfrm>
            <a:off x="4757255" y="2914970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52E679A7-5D6E-294E-8AF9-28CA81530FE1}"/>
              </a:ext>
            </a:extLst>
          </p:cNvPr>
          <p:cNvSpPr/>
          <p:nvPr/>
        </p:nvSpPr>
        <p:spPr>
          <a:xfrm>
            <a:off x="6058863" y="2932660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EBC80E4A-AD4D-1C44-973C-19E9C82727DA}"/>
              </a:ext>
            </a:extLst>
          </p:cNvPr>
          <p:cNvSpPr/>
          <p:nvPr/>
        </p:nvSpPr>
        <p:spPr>
          <a:xfrm>
            <a:off x="7360471" y="2923388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8CD752C4-C0A7-F24F-9D50-EFEE76C2E566}"/>
              </a:ext>
            </a:extLst>
          </p:cNvPr>
          <p:cNvCxnSpPr>
            <a:cxnSpLocks/>
          </p:cNvCxnSpPr>
          <p:nvPr/>
        </p:nvCxnSpPr>
        <p:spPr>
          <a:xfrm flipV="1">
            <a:off x="1803355" y="4110769"/>
            <a:ext cx="7315200" cy="8062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8" name="Oval 97">
            <a:extLst>
              <a:ext uri="{FF2B5EF4-FFF2-40B4-BE49-F238E27FC236}">
                <a16:creationId xmlns:a16="http://schemas.microsoft.com/office/drawing/2014/main" id="{081655AC-B731-FA44-A37F-B27804A0F4E5}"/>
              </a:ext>
            </a:extLst>
          </p:cNvPr>
          <p:cNvSpPr/>
          <p:nvPr/>
        </p:nvSpPr>
        <p:spPr>
          <a:xfrm>
            <a:off x="3526909" y="4061666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2D76E55B-6F7B-CA42-A011-4DF0AFCD04D0}"/>
              </a:ext>
            </a:extLst>
          </p:cNvPr>
          <p:cNvSpPr/>
          <p:nvPr/>
        </p:nvSpPr>
        <p:spPr>
          <a:xfrm>
            <a:off x="4768053" y="4043976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338C6C3D-4B55-3545-AC71-03DE6157C29B}"/>
              </a:ext>
            </a:extLst>
          </p:cNvPr>
          <p:cNvSpPr/>
          <p:nvPr/>
        </p:nvSpPr>
        <p:spPr>
          <a:xfrm>
            <a:off x="6069661" y="4061666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CFA0A230-B597-4D44-B531-E3BA4D01FBF8}"/>
              </a:ext>
            </a:extLst>
          </p:cNvPr>
          <p:cNvSpPr/>
          <p:nvPr/>
        </p:nvSpPr>
        <p:spPr>
          <a:xfrm>
            <a:off x="7371269" y="4052394"/>
            <a:ext cx="121380" cy="118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" name="Graphic 102">
            <a:extLst>
              <a:ext uri="{FF2B5EF4-FFF2-40B4-BE49-F238E27FC236}">
                <a16:creationId xmlns:a16="http://schemas.microsoft.com/office/drawing/2014/main" id="{2BA7C67A-EA3F-9D43-AACA-627BED28AD9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232847" y="3164943"/>
            <a:ext cx="1005840" cy="1005840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:a16="http://schemas.microsoft.com/office/drawing/2014/main" id="{112C3534-7253-1145-8663-C91E5A18571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802760" y="3164943"/>
            <a:ext cx="1005840" cy="100584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:a16="http://schemas.microsoft.com/office/drawing/2014/main" id="{B8A22F4B-D485-E445-8DE1-39737B03B74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050358" y="3164943"/>
            <a:ext cx="1005840" cy="1005840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:a16="http://schemas.microsoft.com/office/drawing/2014/main" id="{41E851CC-45C9-474F-8160-8671BDDD1F2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319851" y="3164943"/>
            <a:ext cx="1005840" cy="1005840"/>
          </a:xfrm>
          <a:prstGeom prst="rect">
            <a:avLst/>
          </a:prstGeom>
        </p:spPr>
      </p:pic>
      <p:pic>
        <p:nvPicPr>
          <p:cNvPr id="117" name="Graphic 116">
            <a:extLst>
              <a:ext uri="{FF2B5EF4-FFF2-40B4-BE49-F238E27FC236}">
                <a16:creationId xmlns:a16="http://schemas.microsoft.com/office/drawing/2014/main" id="{81CE8559-6F75-E740-BD9B-B2D391FAA2A0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5587561" y="3164943"/>
            <a:ext cx="1005840" cy="1005840"/>
          </a:xfrm>
          <a:prstGeom prst="rect">
            <a:avLst/>
          </a:prstGeom>
        </p:spPr>
      </p:pic>
      <p:pic>
        <p:nvPicPr>
          <p:cNvPr id="119" name="Graphic 118">
            <a:extLst>
              <a:ext uri="{FF2B5EF4-FFF2-40B4-BE49-F238E27FC236}">
                <a16:creationId xmlns:a16="http://schemas.microsoft.com/office/drawing/2014/main" id="{55650ED4-A51B-EC45-93F9-D1E07027F004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6892198" y="3164943"/>
            <a:ext cx="1005840" cy="1005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628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raphic 77">
            <a:extLst>
              <a:ext uri="{FF2B5EF4-FFF2-40B4-BE49-F238E27FC236}">
                <a16:creationId xmlns:a16="http://schemas.microsoft.com/office/drawing/2014/main" id="{9381F2F7-3687-0043-A64F-1D77F1284C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45083" y="1779967"/>
            <a:ext cx="2286000" cy="2286000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id="{93BE1213-26ED-9F40-A2AD-C8545C2A80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93162" y="1709705"/>
            <a:ext cx="2286000" cy="2286000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EE69F562-B5BB-2B4F-AF86-FFA98F933DD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132993" y="4375588"/>
            <a:ext cx="2286000" cy="22860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B77E2655-FAA4-7042-B9C8-40AFA505BB4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543204" y="4375588"/>
            <a:ext cx="2286000" cy="22860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86EE4B8F-639F-E642-AA03-54110DC5501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658318" y="4572000"/>
            <a:ext cx="2286000" cy="228600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C70123F3-F525-AE47-9B64-8679C69A4B1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012611" y="4375588"/>
            <a:ext cx="2286000" cy="228600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EA6CCF1E-9A9F-024A-981E-F9B5147110C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084031" y="4375588"/>
            <a:ext cx="2286000" cy="228600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CD2D9F3D-04A1-F643-AAFC-734147856E5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637163" y="4363862"/>
            <a:ext cx="2286000" cy="2286000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F14C715B-D878-EE4F-AEDD-0ADE023A366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612684" y="4375588"/>
            <a:ext cx="2286000" cy="2286000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EB1C8112-1FEA-CE47-9CAF-DA62B4866B71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5273394" y="4374113"/>
            <a:ext cx="2286000" cy="2286000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E0FA16D2-FF82-E946-8E8C-E160C53E3C15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5607115" y="4363862"/>
            <a:ext cx="2286000" cy="2286000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51E9FEDB-2B3C-CA48-8D3C-E4A65E6E30AA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2536709" y="4375588"/>
            <a:ext cx="2286000" cy="2286000"/>
          </a:xfrm>
          <a:prstGeom prst="rect">
            <a:avLst/>
          </a:prstGeom>
        </p:spPr>
      </p:pic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133A887C-6C57-9F43-A203-356D15FCE619}"/>
              </a:ext>
            </a:extLst>
          </p:cNvPr>
          <p:cNvSpPr/>
          <p:nvPr/>
        </p:nvSpPr>
        <p:spPr>
          <a:xfrm>
            <a:off x="4444280" y="4305249"/>
            <a:ext cx="2436605" cy="2414953"/>
          </a:xfrm>
          <a:prstGeom prst="roundRect">
            <a:avLst>
              <a:gd name="adj" fmla="val 9053"/>
            </a:avLst>
          </a:prstGeom>
          <a:noFill/>
          <a:ln>
            <a:solidFill>
              <a:schemeClr val="bg1">
                <a:lumMod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99602AE9-4F88-C04A-85D5-37DDB9D14644}"/>
              </a:ext>
            </a:extLst>
          </p:cNvPr>
          <p:cNvCxnSpPr>
            <a:cxnSpLocks/>
          </p:cNvCxnSpPr>
          <p:nvPr/>
        </p:nvCxnSpPr>
        <p:spPr>
          <a:xfrm>
            <a:off x="3245032" y="4592570"/>
            <a:ext cx="1490041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D04A86E0-9BE6-9B4F-84A7-F7EA86564232}"/>
              </a:ext>
            </a:extLst>
          </p:cNvPr>
          <p:cNvCxnSpPr>
            <a:cxnSpLocks/>
          </p:cNvCxnSpPr>
          <p:nvPr/>
        </p:nvCxnSpPr>
        <p:spPr>
          <a:xfrm>
            <a:off x="3393223" y="5341272"/>
            <a:ext cx="1709502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606AF9B9-30CD-5542-BA28-C861177E2208}"/>
              </a:ext>
            </a:extLst>
          </p:cNvPr>
          <p:cNvCxnSpPr>
            <a:cxnSpLocks/>
          </p:cNvCxnSpPr>
          <p:nvPr/>
        </p:nvCxnSpPr>
        <p:spPr>
          <a:xfrm>
            <a:off x="4179057" y="5710548"/>
            <a:ext cx="544677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FE9B34EB-F104-384F-B36E-631262FE9C94}"/>
              </a:ext>
            </a:extLst>
          </p:cNvPr>
          <p:cNvCxnSpPr>
            <a:cxnSpLocks/>
          </p:cNvCxnSpPr>
          <p:nvPr/>
        </p:nvCxnSpPr>
        <p:spPr>
          <a:xfrm>
            <a:off x="3975635" y="6073963"/>
            <a:ext cx="1127090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9A5869BA-1571-BE43-B5C4-F82902CC9513}"/>
              </a:ext>
            </a:extLst>
          </p:cNvPr>
          <p:cNvCxnSpPr>
            <a:cxnSpLocks/>
          </p:cNvCxnSpPr>
          <p:nvPr/>
        </p:nvCxnSpPr>
        <p:spPr>
          <a:xfrm>
            <a:off x="3679709" y="6542886"/>
            <a:ext cx="1690322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BCB07DFF-F81C-D94E-A41D-5887AA4BE503}"/>
              </a:ext>
            </a:extLst>
          </p:cNvPr>
          <p:cNvCxnSpPr>
            <a:cxnSpLocks/>
          </p:cNvCxnSpPr>
          <p:nvPr/>
        </p:nvCxnSpPr>
        <p:spPr>
          <a:xfrm>
            <a:off x="6308166" y="4744970"/>
            <a:ext cx="1817888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B914F863-6496-0642-9D01-8D3B81186B60}"/>
              </a:ext>
            </a:extLst>
          </p:cNvPr>
          <p:cNvCxnSpPr>
            <a:cxnSpLocks/>
          </p:cNvCxnSpPr>
          <p:nvPr/>
        </p:nvCxnSpPr>
        <p:spPr>
          <a:xfrm>
            <a:off x="6290267" y="5341272"/>
            <a:ext cx="679309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9" name="Graphic 58">
            <a:extLst>
              <a:ext uri="{FF2B5EF4-FFF2-40B4-BE49-F238E27FC236}">
                <a16:creationId xmlns:a16="http://schemas.microsoft.com/office/drawing/2014/main" id="{02DA71FC-8478-A24C-9E2F-EECA781DC6F1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7658318" y="4250045"/>
            <a:ext cx="2286000" cy="2286000"/>
          </a:xfrm>
          <a:prstGeom prst="rect">
            <a:avLst/>
          </a:prstGeom>
        </p:spPr>
      </p:pic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5A7A45FE-B968-6348-9F70-8E625BC21AC1}"/>
              </a:ext>
            </a:extLst>
          </p:cNvPr>
          <p:cNvCxnSpPr>
            <a:cxnSpLocks/>
          </p:cNvCxnSpPr>
          <p:nvPr/>
        </p:nvCxnSpPr>
        <p:spPr>
          <a:xfrm>
            <a:off x="6629921" y="5714940"/>
            <a:ext cx="339655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940BA71F-624D-0149-8E3D-C72F428F83AB}"/>
              </a:ext>
            </a:extLst>
          </p:cNvPr>
          <p:cNvCxnSpPr>
            <a:cxnSpLocks/>
          </p:cNvCxnSpPr>
          <p:nvPr/>
        </p:nvCxnSpPr>
        <p:spPr>
          <a:xfrm>
            <a:off x="6290266" y="6073963"/>
            <a:ext cx="793188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54EB0D61-7952-1144-9C79-BE57C103D826}"/>
              </a:ext>
            </a:extLst>
          </p:cNvPr>
          <p:cNvCxnSpPr>
            <a:cxnSpLocks/>
          </p:cNvCxnSpPr>
          <p:nvPr/>
        </p:nvCxnSpPr>
        <p:spPr>
          <a:xfrm>
            <a:off x="6686860" y="6367775"/>
            <a:ext cx="971458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2" name="Graphic 71">
            <a:extLst>
              <a:ext uri="{FF2B5EF4-FFF2-40B4-BE49-F238E27FC236}">
                <a16:creationId xmlns:a16="http://schemas.microsoft.com/office/drawing/2014/main" id="{519D5092-7A99-E547-A540-D5A73BAB108F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5303988" y="1711281"/>
            <a:ext cx="2286000" cy="2286000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id="{C2831DEB-079D-2E47-845B-3D3FD852E9CF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4510006" y="1712059"/>
            <a:ext cx="2286000" cy="22860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id="{241D8C81-157D-A842-B201-EA5F70156F8B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7602617" y="1673359"/>
            <a:ext cx="2286000" cy="2286000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id="{921FA9F5-92FB-2047-A2E2-03BDA3BA2C6A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2512657" y="1729585"/>
            <a:ext cx="2286000" cy="228600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id="{FDDD5208-6811-8847-BC59-1FE83680441D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5355102" y="1705609"/>
            <a:ext cx="2286000" cy="2286000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id="{348B87F9-6935-E44F-8A00-BBF8BB3F5F15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2187371" y="1874417"/>
            <a:ext cx="2286000" cy="2286000"/>
          </a:xfrm>
          <a:prstGeom prst="rect">
            <a:avLst/>
          </a:prstGeom>
        </p:spPr>
      </p:pic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80C107B6-F34B-6E4A-BAD0-F03222AC3B5D}"/>
              </a:ext>
            </a:extLst>
          </p:cNvPr>
          <p:cNvCxnSpPr>
            <a:cxnSpLocks/>
          </p:cNvCxnSpPr>
          <p:nvPr/>
        </p:nvCxnSpPr>
        <p:spPr>
          <a:xfrm>
            <a:off x="3460234" y="2855059"/>
            <a:ext cx="1533486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313683A0-4F89-EE49-8016-97823D83D51F}"/>
              </a:ext>
            </a:extLst>
          </p:cNvPr>
          <p:cNvCxnSpPr>
            <a:cxnSpLocks/>
          </p:cNvCxnSpPr>
          <p:nvPr/>
        </p:nvCxnSpPr>
        <p:spPr>
          <a:xfrm flipH="1">
            <a:off x="6177752" y="2855059"/>
            <a:ext cx="960646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2A7F3150-1881-6B45-97CC-6877F4F4B39C}"/>
              </a:ext>
            </a:extLst>
          </p:cNvPr>
          <p:cNvCxnSpPr>
            <a:cxnSpLocks/>
          </p:cNvCxnSpPr>
          <p:nvPr/>
        </p:nvCxnSpPr>
        <p:spPr>
          <a:xfrm flipH="1">
            <a:off x="6500741" y="2279161"/>
            <a:ext cx="746209" cy="440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1AA13037-0642-0348-9373-E5E7AD14B59A}"/>
              </a:ext>
            </a:extLst>
          </p:cNvPr>
          <p:cNvCxnSpPr>
            <a:cxnSpLocks/>
          </p:cNvCxnSpPr>
          <p:nvPr/>
        </p:nvCxnSpPr>
        <p:spPr>
          <a:xfrm flipV="1">
            <a:off x="6749114" y="1910071"/>
            <a:ext cx="536066" cy="1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35C76B99-2FB9-A142-8928-90BADCCA81DB}"/>
              </a:ext>
            </a:extLst>
          </p:cNvPr>
          <p:cNvCxnSpPr>
            <a:cxnSpLocks/>
          </p:cNvCxnSpPr>
          <p:nvPr/>
        </p:nvCxnSpPr>
        <p:spPr>
          <a:xfrm flipV="1">
            <a:off x="3630691" y="3394321"/>
            <a:ext cx="1515429" cy="34679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549CCCF2-B10F-574C-A140-D4DC680BBE22}"/>
              </a:ext>
            </a:extLst>
          </p:cNvPr>
          <p:cNvCxnSpPr>
            <a:cxnSpLocks/>
          </p:cNvCxnSpPr>
          <p:nvPr/>
        </p:nvCxnSpPr>
        <p:spPr>
          <a:xfrm flipH="1">
            <a:off x="6177752" y="2602236"/>
            <a:ext cx="696093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EA0465B5-E248-DD43-8488-8513B4B9D580}"/>
              </a:ext>
            </a:extLst>
          </p:cNvPr>
          <p:cNvCxnSpPr>
            <a:cxnSpLocks/>
          </p:cNvCxnSpPr>
          <p:nvPr/>
        </p:nvCxnSpPr>
        <p:spPr>
          <a:xfrm>
            <a:off x="6749114" y="3235283"/>
            <a:ext cx="853503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8" name="Rounded Rectangle 87">
            <a:extLst>
              <a:ext uri="{FF2B5EF4-FFF2-40B4-BE49-F238E27FC236}">
                <a16:creationId xmlns:a16="http://schemas.microsoft.com/office/drawing/2014/main" id="{D4B1E1DE-C97F-CB42-A7E6-CDEE9B55FF9A}"/>
              </a:ext>
            </a:extLst>
          </p:cNvPr>
          <p:cNvSpPr/>
          <p:nvPr/>
        </p:nvSpPr>
        <p:spPr>
          <a:xfrm>
            <a:off x="4463113" y="1570098"/>
            <a:ext cx="2433017" cy="2521928"/>
          </a:xfrm>
          <a:prstGeom prst="roundRect">
            <a:avLst>
              <a:gd name="adj" fmla="val 9053"/>
            </a:avLst>
          </a:prstGeom>
          <a:noFill/>
          <a:ln>
            <a:solidFill>
              <a:schemeClr val="bg1">
                <a:lumMod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5059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F340FCA4-31B2-994A-8973-416EC34B33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1949" y="447169"/>
            <a:ext cx="5627928" cy="562792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7163608-B27D-7C4A-99B5-94A0397017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7309" y="1201497"/>
            <a:ext cx="5761224" cy="4119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3152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3CB72EE-D176-3B40-A223-136261452D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4183" y="1011382"/>
            <a:ext cx="6757817" cy="4835235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70CD4D1B-A230-2041-96D4-9254231996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4626553" y="-7603982"/>
            <a:ext cx="14727815" cy="14727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5965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9CC32A8-D4DD-5B44-B980-4BCFC7DBC0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4900" y="557068"/>
            <a:ext cx="7277100" cy="55499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31260C44-A9D1-0C49-8665-8DEA82F70F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2163041" y="-3265632"/>
            <a:ext cx="13906500" cy="11828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762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5303466-A0B4-1543-B722-A638E3F863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3300" y="654050"/>
            <a:ext cx="7378700" cy="55499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C14BF332-59E8-1B4C-A48B-7C5FD20805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7486720" y="-4927507"/>
            <a:ext cx="15704127" cy="15704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512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3287239B-EA54-7B48-9E95-24CA53CAAF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5299" y="-2528888"/>
            <a:ext cx="10348913" cy="1034891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1E47C3B-35A3-DC4F-9F60-C6AFA87BFA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9787" y="698500"/>
            <a:ext cx="7378700" cy="546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7208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680CA116-F43C-3840-B968-21D6B97353EB}"/>
              </a:ext>
            </a:extLst>
          </p:cNvPr>
          <p:cNvSpPr txBox="1"/>
          <p:nvPr/>
        </p:nvSpPr>
        <p:spPr>
          <a:xfrm>
            <a:off x="1046542" y="3762426"/>
            <a:ext cx="8755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Raster Input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D8D2CDB-6525-9B4A-A01B-9BDF6C920738}"/>
              </a:ext>
            </a:extLst>
          </p:cNvPr>
          <p:cNvSpPr txBox="1"/>
          <p:nvPr/>
        </p:nvSpPr>
        <p:spPr>
          <a:xfrm>
            <a:off x="3167084" y="3762426"/>
            <a:ext cx="310533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Layer-wise  Image Vectorization </a:t>
            </a:r>
            <a:r>
              <a:rPr lang="en-US" sz="11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(from left to right)</a:t>
            </a:r>
          </a:p>
        </p:txBody>
      </p:sp>
      <p:pic>
        <p:nvPicPr>
          <p:cNvPr id="3" name="Picture 2" descr="A hot air balloon in the sky&#10;&#10;Description automatically generated">
            <a:extLst>
              <a:ext uri="{FF2B5EF4-FFF2-40B4-BE49-F238E27FC236}">
                <a16:creationId xmlns:a16="http://schemas.microsoft.com/office/drawing/2014/main" id="{1184DF83-4B0E-6B45-A199-EC7FBA9BF1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720175"/>
            <a:ext cx="1124712" cy="1124712"/>
          </a:xfrm>
          <a:prstGeom prst="rect">
            <a:avLst/>
          </a:prstGeom>
          <a:ln w="25400">
            <a:solidFill>
              <a:schemeClr val="accent6"/>
            </a:solidFill>
          </a:ln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D1C07EDC-0BAB-EF48-8959-2E1D800E46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08361" y="720175"/>
            <a:ext cx="1124712" cy="1124712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727F0F75-BCBE-5B4F-B7CA-09B193B0AE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368717" y="720175"/>
            <a:ext cx="1124712" cy="1124712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2C66179B-3E01-F149-9025-900D43C79F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529073" y="720174"/>
            <a:ext cx="1124712" cy="1124712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0A73883C-A08C-2F4D-9566-9103CBAA049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689429" y="720175"/>
            <a:ext cx="1124712" cy="1124712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5757B9C0-D467-9B46-836D-E28FDFFB0B9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847303" y="720174"/>
            <a:ext cx="1124712" cy="1124712"/>
          </a:xfrm>
          <a:prstGeom prst="rect">
            <a:avLst/>
          </a:prstGeom>
        </p:spPr>
      </p:pic>
      <p:pic>
        <p:nvPicPr>
          <p:cNvPr id="4" name="Picture 3" descr="A picture containing tree, outdoor, forest, stone&#10;&#10;Description automatically generated">
            <a:extLst>
              <a:ext uri="{FF2B5EF4-FFF2-40B4-BE49-F238E27FC236}">
                <a16:creationId xmlns:a16="http://schemas.microsoft.com/office/drawing/2014/main" id="{B3573DF6-C9B8-0545-B571-B1CE790C97F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14400" y="1990919"/>
            <a:ext cx="1124712" cy="1693684"/>
          </a:xfrm>
          <a:prstGeom prst="rect">
            <a:avLst/>
          </a:prstGeom>
          <a:ln w="25400">
            <a:solidFill>
              <a:schemeClr val="accent6"/>
            </a:solidFill>
          </a:ln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7DEE825D-30A8-B44C-AE17-B3789E00C22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208361" y="1990919"/>
            <a:ext cx="1124712" cy="1693684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35F4DA08-01C6-3240-8D03-F4DA4A7DD3A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368717" y="1990919"/>
            <a:ext cx="1124712" cy="1693684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F43AEE22-511B-574F-BD4E-8251FAF332A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529073" y="1990918"/>
            <a:ext cx="1124712" cy="1693685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AE0D8E63-4339-9546-8854-398681367C8D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5689429" y="1990919"/>
            <a:ext cx="1124712" cy="1693684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2AB0F482-553C-2742-A20E-29240762DB58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6847303" y="1990918"/>
            <a:ext cx="1124712" cy="1693684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5FBEF65-DF3E-AD44-BB4C-52D611D25296}"/>
              </a:ext>
            </a:extLst>
          </p:cNvPr>
          <p:cNvCxnSpPr>
            <a:cxnSpLocks/>
          </p:cNvCxnSpPr>
          <p:nvPr/>
        </p:nvCxnSpPr>
        <p:spPr>
          <a:xfrm>
            <a:off x="2199735" y="1850142"/>
            <a:ext cx="5848710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 w="sm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A133F3DE-6217-4C43-A259-FC6295E583D3}"/>
              </a:ext>
            </a:extLst>
          </p:cNvPr>
          <p:cNvCxnSpPr>
            <a:cxnSpLocks/>
          </p:cNvCxnSpPr>
          <p:nvPr/>
        </p:nvCxnSpPr>
        <p:spPr>
          <a:xfrm>
            <a:off x="2208361" y="3692126"/>
            <a:ext cx="5848710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 w="sm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A6948F7-1647-FB4B-A187-03F4283E0D82}"/>
              </a:ext>
            </a:extLst>
          </p:cNvPr>
          <p:cNvSpPr txBox="1"/>
          <p:nvPr/>
        </p:nvSpPr>
        <p:spPr>
          <a:xfrm>
            <a:off x="2531709" y="1792557"/>
            <a:ext cx="41870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N=10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11F20C6-727C-B847-ACE3-8C625287A0C6}"/>
              </a:ext>
            </a:extLst>
          </p:cNvPr>
          <p:cNvSpPr txBox="1"/>
          <p:nvPr/>
        </p:nvSpPr>
        <p:spPr>
          <a:xfrm>
            <a:off x="3725227" y="1792557"/>
            <a:ext cx="41870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N=20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D1D40EA-EA0F-B64E-9C5D-9D9DC12F9015}"/>
              </a:ext>
            </a:extLst>
          </p:cNvPr>
          <p:cNvSpPr txBox="1"/>
          <p:nvPr/>
        </p:nvSpPr>
        <p:spPr>
          <a:xfrm>
            <a:off x="4866682" y="1792557"/>
            <a:ext cx="41870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N=30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22DEA04-3918-A04F-B55A-260655A7ABA5}"/>
              </a:ext>
            </a:extLst>
          </p:cNvPr>
          <p:cNvSpPr txBox="1"/>
          <p:nvPr/>
        </p:nvSpPr>
        <p:spPr>
          <a:xfrm>
            <a:off x="6054685" y="1782927"/>
            <a:ext cx="41870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N=40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BA49403-FAF3-654F-A629-A3CE5BD1FB63}"/>
              </a:ext>
            </a:extLst>
          </p:cNvPr>
          <p:cNvSpPr txBox="1"/>
          <p:nvPr/>
        </p:nvSpPr>
        <p:spPr>
          <a:xfrm>
            <a:off x="7210755" y="1792556"/>
            <a:ext cx="41870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N=50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DC1A886-B314-DC41-8CE9-6C562D866271}"/>
              </a:ext>
            </a:extLst>
          </p:cNvPr>
          <p:cNvSpPr txBox="1"/>
          <p:nvPr/>
        </p:nvSpPr>
        <p:spPr>
          <a:xfrm>
            <a:off x="2497011" y="3637398"/>
            <a:ext cx="41870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N=32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D904CBB-6429-114D-A88F-5F5CFFCDC2B9}"/>
              </a:ext>
            </a:extLst>
          </p:cNvPr>
          <p:cNvSpPr txBox="1"/>
          <p:nvPr/>
        </p:nvSpPr>
        <p:spPr>
          <a:xfrm>
            <a:off x="3690529" y="3637398"/>
            <a:ext cx="41870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N=64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C49EEB4-C5B9-8F47-BA30-A9CD479CBF44}"/>
              </a:ext>
            </a:extLst>
          </p:cNvPr>
          <p:cNvSpPr txBox="1"/>
          <p:nvPr/>
        </p:nvSpPr>
        <p:spPr>
          <a:xfrm>
            <a:off x="4831984" y="3637398"/>
            <a:ext cx="4700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N=128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0313E7C-F965-E542-8934-AFB064A0E353}"/>
              </a:ext>
            </a:extLst>
          </p:cNvPr>
          <p:cNvSpPr txBox="1"/>
          <p:nvPr/>
        </p:nvSpPr>
        <p:spPr>
          <a:xfrm>
            <a:off x="6019987" y="3627768"/>
            <a:ext cx="4700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N=256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B8AE6617-6750-E140-9CD3-71C4F88495FE}"/>
              </a:ext>
            </a:extLst>
          </p:cNvPr>
          <p:cNvSpPr txBox="1"/>
          <p:nvPr/>
        </p:nvSpPr>
        <p:spPr>
          <a:xfrm>
            <a:off x="7176057" y="3637397"/>
            <a:ext cx="4700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N=512</a:t>
            </a:r>
          </a:p>
        </p:txBody>
      </p:sp>
    </p:spTree>
    <p:extLst>
      <p:ext uri="{BB962C8B-B14F-4D97-AF65-F5344CB8AC3E}">
        <p14:creationId xmlns:p14="http://schemas.microsoft.com/office/powerpoint/2010/main" val="19190935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ABB5C2B-72B3-AA42-9724-75827AD696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1304" y="1428749"/>
            <a:ext cx="6004417" cy="4343401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32452D7E-AF4F-5741-857C-454EC5DCC7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973" y="168351"/>
            <a:ext cx="5803824" cy="5803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3258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96B8BC3-C674-D443-9872-2AFC2AB677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7937" y="698500"/>
            <a:ext cx="7302500" cy="54610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616AD4CA-AA4D-6D44-A5AB-6C25BA93E7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6181238" y="-1168643"/>
            <a:ext cx="14349412" cy="14349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3567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1B413B54-DC9A-1A4C-B897-1CEACE3C71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847725" y="0"/>
            <a:ext cx="6472238" cy="64722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D15008F-1F4A-FE46-BB83-3FFD5D8DB3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7900" y="704850"/>
            <a:ext cx="7404100" cy="544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7217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957425D-274F-D34A-B114-2A9DB92D31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4900" y="730250"/>
            <a:ext cx="7277100" cy="53975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9F37E172-9B95-0C49-95F0-5ADF435E79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1012" y="1369218"/>
            <a:ext cx="4119563" cy="4119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4877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02E12C93-A021-364F-A67F-1304660661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5919787" y="-3657600"/>
            <a:ext cx="10777538" cy="1077753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8D0F859-1D5D-394A-AC93-14535C743E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7738" y="549275"/>
            <a:ext cx="7112000" cy="547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8929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EED8470C-A2E5-DB49-883A-E94EB33F5A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5261" y="892968"/>
            <a:ext cx="5072063" cy="507206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40E0A98-A687-C249-B50D-EEC96F60A2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8610" y="892968"/>
            <a:ext cx="6628129" cy="5072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0986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26BE8FB-F496-714C-92EE-105F850AA2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8800" y="1193800"/>
            <a:ext cx="4884228" cy="44704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7FAF9580-37D4-C94B-8F7F-50CA8F5FAF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022350" y="-1898650"/>
            <a:ext cx="8756650" cy="8756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27095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730F338-E671-444D-891F-073CC24596BC}"/>
                  </a:ext>
                </a:extLst>
              </p:cNvPr>
              <p:cNvSpPr txBox="1"/>
              <p:nvPr/>
            </p:nvSpPr>
            <p:spPr>
              <a:xfrm>
                <a:off x="4800600" y="3352800"/>
                <a:ext cx="1838580" cy="8286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</m:mr>
                        </m:m>
                      </m:e>
                    </m:d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730F338-E671-444D-891F-073CC24596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0600" y="3352800"/>
                <a:ext cx="1838580" cy="828688"/>
              </a:xfrm>
              <a:prstGeom prst="rect">
                <a:avLst/>
              </a:prstGeom>
              <a:blipFill>
                <a:blip r:embed="rId2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045058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FC07098-CDC5-1448-8FF0-8F74B9FE6D90}"/>
              </a:ext>
            </a:extLst>
          </p:cNvPr>
          <p:cNvSpPr/>
          <p:nvPr/>
        </p:nvSpPr>
        <p:spPr>
          <a:xfrm>
            <a:off x="2766646" y="2145323"/>
            <a:ext cx="2672862" cy="28956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00D1962-CEF3-134C-AD6E-C82E62ABB6D0}"/>
              </a:ext>
            </a:extLst>
          </p:cNvPr>
          <p:cNvCxnSpPr>
            <a:cxnSpLocks/>
          </p:cNvCxnSpPr>
          <p:nvPr/>
        </p:nvCxnSpPr>
        <p:spPr>
          <a:xfrm flipV="1">
            <a:off x="3203643" y="3790628"/>
            <a:ext cx="539308" cy="3663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phic 6">
            <a:extLst>
              <a:ext uri="{FF2B5EF4-FFF2-40B4-BE49-F238E27FC236}">
                <a16:creationId xmlns:a16="http://schemas.microsoft.com/office/drawing/2014/main" id="{990CCC5C-1DF5-3045-9D69-A84DA30248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69733" y="2224083"/>
            <a:ext cx="2231107" cy="2231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24057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76884954-6083-2A4B-BD21-5E1A3E05DB3D}"/>
                  </a:ext>
                </a:extLst>
              </p14:cNvPr>
              <p14:cNvContentPartPr/>
              <p14:nvPr/>
            </p14:nvContentPartPr>
            <p14:xfrm>
              <a:off x="3295586" y="2060439"/>
              <a:ext cx="1490760" cy="10098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76884954-6083-2A4B-BD21-5E1A3E05DB3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86586" y="2051799"/>
                <a:ext cx="1508400" cy="10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326BDCEF-2B41-F041-BFAB-A74C6FC142CB}"/>
                  </a:ext>
                </a:extLst>
              </p14:cNvPr>
              <p14:cNvContentPartPr/>
              <p14:nvPr/>
            </p14:nvContentPartPr>
            <p14:xfrm>
              <a:off x="3313226" y="1957839"/>
              <a:ext cx="1311120" cy="6645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326BDCEF-2B41-F041-BFAB-A74C6FC142C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04226" y="1949199"/>
                <a:ext cx="1328760" cy="68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0BCD3F60-08A1-484D-B839-20CF3CB77308}"/>
                  </a:ext>
                </a:extLst>
              </p14:cNvPr>
              <p14:cNvContentPartPr/>
              <p14:nvPr/>
            </p14:nvContentPartPr>
            <p14:xfrm>
              <a:off x="3551906" y="2519799"/>
              <a:ext cx="1099440" cy="5079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0BCD3F60-08A1-484D-B839-20CF3CB7730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542906" y="2511159"/>
                <a:ext cx="1117080" cy="525600"/>
              </a:xfrm>
              <a:prstGeom prst="rect">
                <a:avLst/>
              </a:prstGeom>
            </p:spPr>
          </p:pic>
        </mc:Fallback>
      </mc:AlternateContent>
      <p:grpSp>
        <p:nvGrpSpPr>
          <p:cNvPr id="15" name="Group 14">
            <a:extLst>
              <a:ext uri="{FF2B5EF4-FFF2-40B4-BE49-F238E27FC236}">
                <a16:creationId xmlns:a16="http://schemas.microsoft.com/office/drawing/2014/main" id="{743257D1-F5FC-2A43-8CC4-3AA8BF6B6D56}"/>
              </a:ext>
            </a:extLst>
          </p:cNvPr>
          <p:cNvGrpSpPr/>
          <p:nvPr/>
        </p:nvGrpSpPr>
        <p:grpSpPr>
          <a:xfrm>
            <a:off x="3057986" y="2367879"/>
            <a:ext cx="2162160" cy="433440"/>
            <a:chOff x="3057986" y="2367879"/>
            <a:chExt cx="2162160" cy="433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70BBB534-2B34-874B-A096-9310DA71E663}"/>
                    </a:ext>
                  </a:extLst>
                </p14:cNvPr>
                <p14:cNvContentPartPr/>
                <p14:nvPr/>
              </p14:nvContentPartPr>
              <p14:xfrm>
                <a:off x="3516626" y="2449239"/>
                <a:ext cx="325440" cy="2480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70BBB534-2B34-874B-A096-9310DA71E66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507626" y="2440239"/>
                  <a:ext cx="34308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E99B8DFF-572D-084E-8CE2-17E869B43E65}"/>
                    </a:ext>
                  </a:extLst>
                </p14:cNvPr>
                <p14:cNvContentPartPr/>
                <p14:nvPr/>
              </p14:nvContentPartPr>
              <p14:xfrm>
                <a:off x="4517066" y="2379759"/>
                <a:ext cx="335880" cy="2080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E99B8DFF-572D-084E-8CE2-17E869B43E65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508066" y="2370759"/>
                  <a:ext cx="35352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EB0802A3-3811-4E4A-9018-9A55D2634221}"/>
                    </a:ext>
                  </a:extLst>
                </p14:cNvPr>
                <p14:cNvContentPartPr/>
                <p14:nvPr/>
              </p14:nvContentPartPr>
              <p14:xfrm>
                <a:off x="3057986" y="2624199"/>
                <a:ext cx="741600" cy="3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EB0802A3-3811-4E4A-9018-9A55D2634221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048986" y="2615559"/>
                  <a:ext cx="7592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89AEFB57-0FD4-2044-B95A-511733371900}"/>
                    </a:ext>
                  </a:extLst>
                </p14:cNvPr>
                <p14:cNvContentPartPr/>
                <p14:nvPr/>
              </p14:nvContentPartPr>
              <p14:xfrm>
                <a:off x="3416186" y="2519439"/>
                <a:ext cx="293400" cy="2818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89AEFB57-0FD4-2044-B95A-511733371900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407186" y="2510439"/>
                  <a:ext cx="311040" cy="29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B6E0C79E-9C33-514E-BBCB-D21128228909}"/>
                    </a:ext>
                  </a:extLst>
                </p14:cNvPr>
                <p14:cNvContentPartPr/>
                <p14:nvPr/>
              </p14:nvContentPartPr>
              <p14:xfrm>
                <a:off x="4540466" y="2443839"/>
                <a:ext cx="679680" cy="579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B6E0C79E-9C33-514E-BBCB-D21128228909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531826" y="2434839"/>
                  <a:ext cx="69732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43688673-556C-1045-AD6E-8EE3D45FB557}"/>
                    </a:ext>
                  </a:extLst>
                </p14:cNvPr>
                <p14:cNvContentPartPr/>
                <p14:nvPr/>
              </p14:nvContentPartPr>
              <p14:xfrm>
                <a:off x="4457666" y="2367879"/>
                <a:ext cx="235440" cy="2937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43688673-556C-1045-AD6E-8EE3D45FB557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449026" y="2359239"/>
                  <a:ext cx="253080" cy="3114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2BA4F153-E6D0-B940-881A-8727F673ED32}"/>
              </a:ext>
            </a:extLst>
          </p:cNvPr>
          <p:cNvSpPr/>
          <p:nvPr/>
        </p:nvSpPr>
        <p:spPr>
          <a:xfrm>
            <a:off x="7061200" y="2060439"/>
            <a:ext cx="1320800" cy="5619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93879B9-73A3-0049-9D25-8C26A45FFA7A}"/>
              </a:ext>
            </a:extLst>
          </p:cNvPr>
          <p:cNvSpPr/>
          <p:nvPr/>
        </p:nvSpPr>
        <p:spPr>
          <a:xfrm>
            <a:off x="7061200" y="2622399"/>
            <a:ext cx="1320800" cy="5619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00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3046452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raphic 28">
            <a:extLst>
              <a:ext uri="{FF2B5EF4-FFF2-40B4-BE49-F238E27FC236}">
                <a16:creationId xmlns:a16="http://schemas.microsoft.com/office/drawing/2014/main" id="{313B23E4-3271-E84C-9439-586A6334E8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32545" y="2063766"/>
            <a:ext cx="2286000" cy="22860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DD3A37C3-3013-8548-B901-BEFD241F76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91671" y="2064544"/>
            <a:ext cx="2286000" cy="22860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DAC13E55-1453-C341-9DC0-3877348463E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931174" y="2025844"/>
            <a:ext cx="2286000" cy="228600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30E4336B-B552-ED4D-94F8-9F5AFB97712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238240" y="2061013"/>
            <a:ext cx="2286000" cy="228600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31386B6D-ECCB-2F4F-8DDD-DC7CEF17B58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168611" y="2062190"/>
            <a:ext cx="2286000" cy="2286000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5D7E7866-FE61-6545-9A37-7DE113B440C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988459" y="2058094"/>
            <a:ext cx="2286000" cy="2286000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4D7CF7AB-8663-CC4C-8E87-794426F204A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066937" y="2051644"/>
            <a:ext cx="2286000" cy="2286000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25531594-44CB-474B-9994-DE34673588F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818376" y="2091628"/>
            <a:ext cx="2286000" cy="2286000"/>
          </a:xfrm>
          <a:prstGeom prst="rect">
            <a:avLst/>
          </a:prstGeom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5FC03C29-817A-3B4E-8233-530C51BE145B}"/>
              </a:ext>
            </a:extLst>
          </p:cNvPr>
          <p:cNvCxnSpPr>
            <a:cxnSpLocks/>
          </p:cNvCxnSpPr>
          <p:nvPr/>
        </p:nvCxnSpPr>
        <p:spPr>
          <a:xfrm>
            <a:off x="4264056" y="3207544"/>
            <a:ext cx="1058221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E8BCC032-A2B4-6D48-AC3A-3E531B724F55}"/>
              </a:ext>
            </a:extLst>
          </p:cNvPr>
          <p:cNvCxnSpPr>
            <a:cxnSpLocks/>
          </p:cNvCxnSpPr>
          <p:nvPr/>
        </p:nvCxnSpPr>
        <p:spPr>
          <a:xfrm flipH="1">
            <a:off x="6506309" y="3207544"/>
            <a:ext cx="960646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05DB4236-EE2F-934E-ADB7-3413E24B04C0}"/>
              </a:ext>
            </a:extLst>
          </p:cNvPr>
          <p:cNvCxnSpPr>
            <a:cxnSpLocks/>
          </p:cNvCxnSpPr>
          <p:nvPr/>
        </p:nvCxnSpPr>
        <p:spPr>
          <a:xfrm flipV="1">
            <a:off x="4098363" y="2636044"/>
            <a:ext cx="2590259" cy="19338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BD59BEB4-5D17-0F43-B9FC-E5924C1FB0A6}"/>
              </a:ext>
            </a:extLst>
          </p:cNvPr>
          <p:cNvCxnSpPr>
            <a:cxnSpLocks/>
          </p:cNvCxnSpPr>
          <p:nvPr/>
        </p:nvCxnSpPr>
        <p:spPr>
          <a:xfrm flipV="1">
            <a:off x="7077671" y="2262556"/>
            <a:ext cx="536066" cy="1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75D19585-46FC-834C-B299-E678EA51E409}"/>
              </a:ext>
            </a:extLst>
          </p:cNvPr>
          <p:cNvCxnSpPr>
            <a:cxnSpLocks/>
          </p:cNvCxnSpPr>
          <p:nvPr/>
        </p:nvCxnSpPr>
        <p:spPr>
          <a:xfrm>
            <a:off x="4466492" y="3746806"/>
            <a:ext cx="1008185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9989057F-F5D5-D44A-B24D-CC882CFE74EC}"/>
              </a:ext>
            </a:extLst>
          </p:cNvPr>
          <p:cNvCxnSpPr>
            <a:cxnSpLocks/>
          </p:cNvCxnSpPr>
          <p:nvPr/>
        </p:nvCxnSpPr>
        <p:spPr>
          <a:xfrm>
            <a:off x="6506308" y="2954721"/>
            <a:ext cx="1080798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75DA8D51-D375-354C-A9C3-89E6EA7B9FC5}"/>
              </a:ext>
            </a:extLst>
          </p:cNvPr>
          <p:cNvCxnSpPr>
            <a:cxnSpLocks/>
          </p:cNvCxnSpPr>
          <p:nvPr/>
        </p:nvCxnSpPr>
        <p:spPr>
          <a:xfrm>
            <a:off x="7077671" y="3587768"/>
            <a:ext cx="853503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Rounded Rectangle 84">
            <a:extLst>
              <a:ext uri="{FF2B5EF4-FFF2-40B4-BE49-F238E27FC236}">
                <a16:creationId xmlns:a16="http://schemas.microsoft.com/office/drawing/2014/main" id="{65DB410F-589A-A946-A181-F381CD2B0379}"/>
              </a:ext>
            </a:extLst>
          </p:cNvPr>
          <p:cNvSpPr/>
          <p:nvPr/>
        </p:nvSpPr>
        <p:spPr>
          <a:xfrm>
            <a:off x="4791671" y="1922584"/>
            <a:ext cx="2339788" cy="2309446"/>
          </a:xfrm>
          <a:prstGeom prst="roundRect">
            <a:avLst>
              <a:gd name="adj" fmla="val 9053"/>
            </a:avLst>
          </a:prstGeom>
          <a:noFill/>
          <a:ln>
            <a:solidFill>
              <a:schemeClr val="bg1">
                <a:lumMod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257117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6B33B460-915E-ED4E-B9AC-0E8314B33A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28800" y="1278694"/>
            <a:ext cx="914400" cy="9144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9F5CAA9E-D213-D841-AC53-04E78F1580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43200" y="1278694"/>
            <a:ext cx="914400" cy="9144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6E9A95B9-5B30-7446-8765-F04502E5DE8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657600" y="1278694"/>
            <a:ext cx="914400" cy="9144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2B9719F7-3201-7140-B7A9-3EFCF15E9AE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572000" y="1278694"/>
            <a:ext cx="914400" cy="91440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FF901F33-BD1F-6F4B-974D-5573F173715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486400" y="1278694"/>
            <a:ext cx="914400" cy="9144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655DA93A-C601-3949-9B2F-651D36B9E41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400800" y="1278694"/>
            <a:ext cx="914400" cy="91440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971C57D9-8CBE-7D47-B781-E497A2131C7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315200" y="1278694"/>
            <a:ext cx="914400" cy="914400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A6B70241-4FCF-AE4E-88BC-1A7338D8C1A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229600" y="1278694"/>
            <a:ext cx="914400" cy="914400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0D76B740-30A5-C244-90AC-37F5CFE1AD8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828800" y="315310"/>
            <a:ext cx="914400" cy="914400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BB9F8D5F-403B-BE42-B01D-F158A28D1351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743200" y="315310"/>
            <a:ext cx="914400" cy="914400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77E81EF7-FD3E-B740-B5D1-592ED0AA3D6C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657600" y="315310"/>
            <a:ext cx="914400" cy="914400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B7754250-A1A6-FF46-9596-DA9D70F67A8B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4572000" y="315310"/>
            <a:ext cx="914400" cy="914400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21339B6D-DEA1-D049-92F9-9DC382064C11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5486400" y="315310"/>
            <a:ext cx="914400" cy="914400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970F6CD4-0D10-AB49-B987-F816E059987B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6400800" y="315310"/>
            <a:ext cx="914400" cy="914400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0BA964CF-2F09-2E4B-A3D7-899B1C29C49A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7315200" y="315310"/>
            <a:ext cx="914400" cy="914400"/>
          </a:xfrm>
          <a:prstGeom prst="rect">
            <a:avLst/>
          </a:prstGeom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242C46AD-9869-3344-B889-51EA9E1F4419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8229600" y="315310"/>
            <a:ext cx="914400" cy="9144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F5E89906-B057-6E45-B923-1CF69D4C4DFE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828800" y="2274733"/>
            <a:ext cx="914400" cy="9144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25014335-6BE0-CB4B-977B-C309CCDBDE9B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2743200" y="2274733"/>
            <a:ext cx="914400" cy="91440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B47D6E4A-2CEF-1D46-A0BC-4718BD008D89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3657600" y="2274733"/>
            <a:ext cx="914400" cy="91440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B1D087F3-F5F8-E645-A97C-4DAB295FB3CB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4572000" y="2274733"/>
            <a:ext cx="914400" cy="91440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0232656F-FBC4-3C49-A6A8-E59D78EEED64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5486400" y="2274733"/>
            <a:ext cx="914400" cy="914400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57158A5A-9EE4-B647-B3C7-71BA09AA98EF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6400800" y="2274733"/>
            <a:ext cx="914400" cy="914400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3EA914E1-4F9E-1740-962E-77148BD1B857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7315200" y="2274733"/>
            <a:ext cx="914400" cy="914400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B7F7ECC7-9DE7-2844-9E19-915F3B66AEE4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8229600" y="2274733"/>
            <a:ext cx="914400" cy="914400"/>
          </a:xfrm>
          <a:prstGeom prst="rect">
            <a:avLst/>
          </a:prstGeom>
        </p:spPr>
      </p:pic>
      <p:pic>
        <p:nvPicPr>
          <p:cNvPr id="34" name="Picture 33" descr="Icon&#10;&#10;Description automatically generated">
            <a:extLst>
              <a:ext uri="{FF2B5EF4-FFF2-40B4-BE49-F238E27FC236}">
                <a16:creationId xmlns:a16="http://schemas.microsoft.com/office/drawing/2014/main" id="{9614BDB6-53A4-5A4A-BFB5-CDF96F6AEC3A}"/>
              </a:ext>
            </a:extLst>
          </p:cNvPr>
          <p:cNvPicPr>
            <a:picLocks noChangeAspect="1"/>
          </p:cNvPicPr>
          <p:nvPr/>
        </p:nvPicPr>
        <p:blipFill>
          <a:blip r:embed="rId50"/>
          <a:stretch>
            <a:fillRect/>
          </a:stretch>
        </p:blipFill>
        <p:spPr>
          <a:xfrm>
            <a:off x="832755" y="2274733"/>
            <a:ext cx="914400" cy="914400"/>
          </a:xfrm>
          <a:prstGeom prst="rect">
            <a:avLst/>
          </a:prstGeom>
        </p:spPr>
      </p:pic>
      <p:pic>
        <p:nvPicPr>
          <p:cNvPr id="37" name="Picture 36" descr="Icon&#10;&#10;Description automatically generated">
            <a:extLst>
              <a:ext uri="{FF2B5EF4-FFF2-40B4-BE49-F238E27FC236}">
                <a16:creationId xmlns:a16="http://schemas.microsoft.com/office/drawing/2014/main" id="{D23959DD-BEBE-3846-A07E-CF76E12A9ACD}"/>
              </a:ext>
            </a:extLst>
          </p:cNvPr>
          <p:cNvPicPr>
            <a:picLocks noChangeAspect="1"/>
          </p:cNvPicPr>
          <p:nvPr/>
        </p:nvPicPr>
        <p:blipFill>
          <a:blip r:embed="rId51"/>
          <a:stretch>
            <a:fillRect/>
          </a:stretch>
        </p:blipFill>
        <p:spPr>
          <a:xfrm>
            <a:off x="832755" y="1278694"/>
            <a:ext cx="914400" cy="914400"/>
          </a:xfrm>
          <a:prstGeom prst="rect">
            <a:avLst/>
          </a:prstGeom>
        </p:spPr>
      </p:pic>
      <p:pic>
        <p:nvPicPr>
          <p:cNvPr id="39" name="Picture 38" descr="Icon&#10;&#10;Description automatically generated">
            <a:extLst>
              <a:ext uri="{FF2B5EF4-FFF2-40B4-BE49-F238E27FC236}">
                <a16:creationId xmlns:a16="http://schemas.microsoft.com/office/drawing/2014/main" id="{8B3F0979-7A36-C141-9E17-27946375646B}"/>
              </a:ext>
            </a:extLst>
          </p:cNvPr>
          <p:cNvPicPr>
            <a:picLocks noChangeAspect="1"/>
          </p:cNvPicPr>
          <p:nvPr/>
        </p:nvPicPr>
        <p:blipFill>
          <a:blip r:embed="rId52"/>
          <a:stretch>
            <a:fillRect/>
          </a:stretch>
        </p:blipFill>
        <p:spPr>
          <a:xfrm>
            <a:off x="832755" y="315310"/>
            <a:ext cx="914400" cy="914400"/>
          </a:xfrm>
          <a:prstGeom prst="rect">
            <a:avLst/>
          </a:prstGeom>
        </p:spPr>
      </p:pic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AEF6C6EA-25B4-0644-98BA-83B92773C1DC}"/>
              </a:ext>
            </a:extLst>
          </p:cNvPr>
          <p:cNvCxnSpPr>
            <a:cxnSpLocks/>
          </p:cNvCxnSpPr>
          <p:nvPr/>
        </p:nvCxnSpPr>
        <p:spPr>
          <a:xfrm>
            <a:off x="1828800" y="3207330"/>
            <a:ext cx="7315200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 w="sm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B707ABB0-BEC2-E541-8C28-4873F66132F4}"/>
              </a:ext>
            </a:extLst>
          </p:cNvPr>
          <p:cNvSpPr txBox="1"/>
          <p:nvPr/>
        </p:nvSpPr>
        <p:spPr>
          <a:xfrm>
            <a:off x="963636" y="3231336"/>
            <a:ext cx="5629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99E73CA-3C2E-C842-A1DA-C685D1B59C67}"/>
              </a:ext>
            </a:extLst>
          </p:cNvPr>
          <p:cNvSpPr txBox="1"/>
          <p:nvPr/>
        </p:nvSpPr>
        <p:spPr>
          <a:xfrm>
            <a:off x="3643532" y="3221295"/>
            <a:ext cx="38448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Layer-wise Image Vectorization 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(from left to right)</a:t>
            </a:r>
          </a:p>
        </p:txBody>
      </p:sp>
    </p:spTree>
    <p:extLst>
      <p:ext uri="{BB962C8B-B14F-4D97-AF65-F5344CB8AC3E}">
        <p14:creationId xmlns:p14="http://schemas.microsoft.com/office/powerpoint/2010/main" val="284793308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AFD03BE-5FBC-D14B-AB09-DA9C3C8AB356}"/>
              </a:ext>
            </a:extLst>
          </p:cNvPr>
          <p:cNvSpPr txBox="1"/>
          <p:nvPr/>
        </p:nvSpPr>
        <p:spPr>
          <a:xfrm>
            <a:off x="504496" y="515008"/>
            <a:ext cx="45579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X-</a:t>
            </a:r>
            <a:r>
              <a:rPr lang="en-US" sz="2400" dirty="0" err="1"/>
              <a:t>ing</a:t>
            </a:r>
            <a:r>
              <a:rPr lang="en-US" sz="2400" dirty="0"/>
              <a:t> Loss to avoid self-intersection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9AD1D71E-58BD-024F-BEA6-65CFDC93540A}"/>
              </a:ext>
            </a:extLst>
          </p:cNvPr>
          <p:cNvGrpSpPr/>
          <p:nvPr/>
        </p:nvGrpSpPr>
        <p:grpSpPr>
          <a:xfrm>
            <a:off x="305293" y="1368036"/>
            <a:ext cx="7122488" cy="4121928"/>
            <a:chOff x="401748" y="1313004"/>
            <a:chExt cx="7122488" cy="412192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2BCD28A-EF71-5748-BDE6-549C822AE0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1748" y="1313004"/>
              <a:ext cx="3581040" cy="358104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A21996E-E14D-CF41-B260-BFB01F8DDF6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27027" y="1664834"/>
              <a:ext cx="4097209" cy="3690875"/>
            </a:xfrm>
            <a:prstGeom prst="rect">
              <a:avLst/>
            </a:prstGeom>
          </p:spPr>
        </p:pic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1CC4F9E5-7766-5441-AEB6-AFCDC35FC7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48577" y="1443492"/>
              <a:ext cx="2123745" cy="3586792"/>
            </a:xfrm>
            <a:prstGeom prst="straightConnector1">
              <a:avLst/>
            </a:prstGeom>
            <a:ln w="28575">
              <a:solidFill>
                <a:srgbClr val="FF000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C8971638-4E9C-974F-9FD1-11004D58AA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63983" y="1848140"/>
              <a:ext cx="2123745" cy="3586792"/>
            </a:xfrm>
            <a:prstGeom prst="straightConnector1">
              <a:avLst/>
            </a:prstGeom>
            <a:ln w="28575">
              <a:solidFill>
                <a:srgbClr val="FF000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U-Turn Arrow 20">
              <a:extLst>
                <a:ext uri="{FF2B5EF4-FFF2-40B4-BE49-F238E27FC236}">
                  <a16:creationId xmlns:a16="http://schemas.microsoft.com/office/drawing/2014/main" id="{8631DF33-0FDA-664F-A278-6326DED2E2B9}"/>
                </a:ext>
              </a:extLst>
            </p:cNvPr>
            <p:cNvSpPr/>
            <p:nvPr/>
          </p:nvSpPr>
          <p:spPr>
            <a:xfrm rot="15920714" flipH="1">
              <a:off x="2458942" y="2101323"/>
              <a:ext cx="774608" cy="706606"/>
            </a:xfrm>
            <a:prstGeom prst="uturnArrow">
              <a:avLst>
                <a:gd name="adj1" fmla="val 2638"/>
                <a:gd name="adj2" fmla="val 17816"/>
                <a:gd name="adj3" fmla="val 20567"/>
                <a:gd name="adj4" fmla="val 49755"/>
                <a:gd name="adj5" fmla="val 72733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40849DF7-7B14-3743-85F7-614E2302ABDF}"/>
                    </a:ext>
                  </a:extLst>
                </p:cNvPr>
                <p:cNvSpPr txBox="1"/>
                <p:nvPr/>
              </p:nvSpPr>
              <p:spPr>
                <a:xfrm>
                  <a:off x="2529473" y="2163371"/>
                  <a:ext cx="43576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en-US" sz="24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40849DF7-7B14-3743-85F7-614E2302AB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29473" y="2163371"/>
                  <a:ext cx="435760" cy="46166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864D915-B9AB-374F-9819-6E9E19AC1EC5}"/>
                </a:ext>
              </a:extLst>
            </p:cNvPr>
            <p:cNvSpPr txBox="1"/>
            <p:nvPr/>
          </p:nvSpPr>
          <p:spPr>
            <a:xfrm>
              <a:off x="607447" y="4294954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CC9BB1D-F58F-2C42-81B7-02DA8CCEEDD0}"/>
                </a:ext>
              </a:extLst>
            </p:cNvPr>
            <p:cNvSpPr txBox="1"/>
            <p:nvPr/>
          </p:nvSpPr>
          <p:spPr>
            <a:xfrm>
              <a:off x="2154623" y="1684274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A5BA1E7-99E5-5942-A0DC-D51A934744DA}"/>
                </a:ext>
              </a:extLst>
            </p:cNvPr>
            <p:cNvSpPr txBox="1"/>
            <p:nvPr/>
          </p:nvSpPr>
          <p:spPr>
            <a:xfrm>
              <a:off x="3056111" y="2249981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3A07E8F-C1BE-FF42-8E26-0272FD12BE5C}"/>
                </a:ext>
              </a:extLst>
            </p:cNvPr>
            <p:cNvSpPr txBox="1"/>
            <p:nvPr/>
          </p:nvSpPr>
          <p:spPr>
            <a:xfrm>
              <a:off x="3088245" y="4570878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</a:p>
          </p:txBody>
        </p:sp>
        <p:sp>
          <p:nvSpPr>
            <p:cNvPr id="27" name="U-Turn Arrow 26">
              <a:extLst>
                <a:ext uri="{FF2B5EF4-FFF2-40B4-BE49-F238E27FC236}">
                  <a16:creationId xmlns:a16="http://schemas.microsoft.com/office/drawing/2014/main" id="{7FACB072-2AAF-A34D-9D8E-5D6AF8FF01EE}"/>
                </a:ext>
              </a:extLst>
            </p:cNvPr>
            <p:cNvSpPr/>
            <p:nvPr/>
          </p:nvSpPr>
          <p:spPr>
            <a:xfrm rot="17782633" flipH="1">
              <a:off x="6227929" y="2361138"/>
              <a:ext cx="578594" cy="478519"/>
            </a:xfrm>
            <a:prstGeom prst="uturnArrow">
              <a:avLst>
                <a:gd name="adj1" fmla="val 2638"/>
                <a:gd name="adj2" fmla="val 17816"/>
                <a:gd name="adj3" fmla="val 20567"/>
                <a:gd name="adj4" fmla="val 49755"/>
                <a:gd name="adj5" fmla="val 72733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025875CE-37BC-1445-98FA-EDC894D95F9C}"/>
                    </a:ext>
                  </a:extLst>
                </p:cNvPr>
                <p:cNvSpPr txBox="1"/>
                <p:nvPr/>
              </p:nvSpPr>
              <p:spPr>
                <a:xfrm>
                  <a:off x="6420277" y="2369564"/>
                  <a:ext cx="43576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en-US" sz="24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025875CE-37BC-1445-98FA-EDC894D95F9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20277" y="2369564"/>
                  <a:ext cx="435760" cy="46166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9835D64-4A77-2A47-9F17-B8B33D5FB527}"/>
                </a:ext>
              </a:extLst>
            </p:cNvPr>
            <p:cNvSpPr txBox="1"/>
            <p:nvPr/>
          </p:nvSpPr>
          <p:spPr>
            <a:xfrm>
              <a:off x="4061059" y="4645733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AD664FB-EA65-9245-A47D-83E578D16072}"/>
                </a:ext>
              </a:extLst>
            </p:cNvPr>
            <p:cNvSpPr txBox="1"/>
            <p:nvPr/>
          </p:nvSpPr>
          <p:spPr>
            <a:xfrm>
              <a:off x="5820130" y="1939584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1165AB4-7F4C-9F4F-A811-973471EC54D6}"/>
                </a:ext>
              </a:extLst>
            </p:cNvPr>
            <p:cNvSpPr txBox="1"/>
            <p:nvPr/>
          </p:nvSpPr>
          <p:spPr>
            <a:xfrm>
              <a:off x="6842298" y="2550081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F414DA2-2AC4-9D42-B74E-1252986FBC49}"/>
                </a:ext>
              </a:extLst>
            </p:cNvPr>
            <p:cNvSpPr txBox="1"/>
            <p:nvPr/>
          </p:nvSpPr>
          <p:spPr>
            <a:xfrm>
              <a:off x="4698552" y="4894044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B1B8F88-B0BF-B946-A885-6B710985DDE0}"/>
                  </a:ext>
                </a:extLst>
              </p:cNvPr>
              <p:cNvSpPr txBox="1"/>
              <p:nvPr/>
            </p:nvSpPr>
            <p:spPr>
              <a:xfrm>
                <a:off x="6863325" y="3754854"/>
                <a:ext cx="2520177" cy="7076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𝕝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𝐴𝐵</m:t>
                              </m:r>
                            </m:e>
                          </m:acc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m:rPr>
                              <m:nor/>
                            </m:rPr>
                            <a:rPr lang="en-US" b="0" dirty="0">
                              <a:ea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𝐵𝐶</m:t>
                              </m:r>
                            </m:e>
                          </m:acc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𝐴𝐵</m:t>
                                  </m:r>
                                </m:e>
                              </m:acc>
                            </m:e>
                          </m:d>
                          <m:d>
                            <m:dPr>
                              <m:begChr m:val="‖"/>
                              <m:endChr m:val="‖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𝐵𝐶</m:t>
                                  </m:r>
                                </m:e>
                              </m:acc>
                            </m:e>
                          </m: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≥0)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B1B8F88-B0BF-B946-A885-6B710985DD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3325" y="3754854"/>
                <a:ext cx="2520177" cy="707694"/>
              </a:xfrm>
              <a:prstGeom prst="rect">
                <a:avLst/>
              </a:prstGeom>
              <a:blipFill>
                <a:blip r:embed="rId6"/>
                <a:stretch>
                  <a:fillRect t="-1754" r="-20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BC1F718-132F-C544-8C67-E9382E847191}"/>
                  </a:ext>
                </a:extLst>
              </p:cNvPr>
              <p:cNvSpPr txBox="1"/>
              <p:nvPr/>
            </p:nvSpPr>
            <p:spPr>
              <a:xfrm>
                <a:off x="9559400" y="3760667"/>
                <a:ext cx="1755673" cy="7076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𝐴𝐵</m:t>
                              </m:r>
                            </m:e>
                          </m:acc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m:rPr>
                              <m:nor/>
                            </m:rPr>
                            <a:rPr lang="en-US" b="0" dirty="0">
                              <a:ea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𝐶𝐷</m:t>
                              </m:r>
                            </m:e>
                          </m:acc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𝐴𝐵</m:t>
                                  </m:r>
                                </m:e>
                              </m:acc>
                            </m:e>
                          </m:d>
                          <m:d>
                            <m:dPr>
                              <m:begChr m:val="‖"/>
                              <m:endChr m:val="‖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𝐶𝐷</m:t>
                                  </m:r>
                                </m:e>
                              </m:acc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BC1F718-132F-C544-8C67-E9382E8471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9400" y="3760667"/>
                <a:ext cx="1755673" cy="707694"/>
              </a:xfrm>
              <a:prstGeom prst="rect">
                <a:avLst/>
              </a:prstGeom>
              <a:blipFill>
                <a:blip r:embed="rId7"/>
                <a:stretch>
                  <a:fillRect l="-2158" t="-3571" b="-17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FEB3A80-A0BD-6E47-8DCB-AB597A5B6C66}"/>
                  </a:ext>
                </a:extLst>
              </p:cNvPr>
              <p:cNvSpPr txBox="1"/>
              <p:nvPr/>
            </p:nvSpPr>
            <p:spPr>
              <a:xfrm>
                <a:off x="6863325" y="4636426"/>
                <a:ext cx="4536114" cy="3126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𝑅𝑒𝐿𝑈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+(1−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1)(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𝑅𝑒𝐿𝑈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FEB3A80-A0BD-6E47-8DCB-AB597A5B6C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3325" y="4636426"/>
                <a:ext cx="4536114" cy="312650"/>
              </a:xfrm>
              <a:prstGeom prst="rect">
                <a:avLst/>
              </a:prstGeom>
              <a:blipFill>
                <a:blip r:embed="rId8"/>
                <a:stretch>
                  <a:fillRect l="-559" r="-1397" b="-2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0901695-FE7E-B646-AB61-843D5A165CAE}"/>
                  </a:ext>
                </a:extLst>
              </p:cNvPr>
              <p:cNvSpPr txBox="1"/>
              <p:nvPr/>
            </p:nvSpPr>
            <p:spPr>
              <a:xfrm>
                <a:off x="8950880" y="3071769"/>
                <a:ext cx="100473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0901695-FE7E-B646-AB61-843D5A165C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0880" y="3071769"/>
                <a:ext cx="1004730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27FEE68F-49F1-9946-8619-005030C7A4AC}"/>
              </a:ext>
            </a:extLst>
          </p:cNvPr>
          <p:cNvCxnSpPr>
            <a:cxnSpLocks/>
          </p:cNvCxnSpPr>
          <p:nvPr/>
        </p:nvCxnSpPr>
        <p:spPr>
          <a:xfrm flipH="1" flipV="1">
            <a:off x="9559400" y="3429000"/>
            <a:ext cx="792420" cy="26756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52792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AFD03BE-5FBC-D14B-AB09-DA9C3C8AB356}"/>
              </a:ext>
            </a:extLst>
          </p:cNvPr>
          <p:cNvSpPr txBox="1"/>
          <p:nvPr/>
        </p:nvSpPr>
        <p:spPr>
          <a:xfrm>
            <a:off x="504496" y="515008"/>
            <a:ext cx="45359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Results Comparison on our dataset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97B3B0D2-A274-1249-96C0-4010A1E449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90151" y="1332196"/>
            <a:ext cx="2286000" cy="22860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308A31B4-857E-184B-964F-57CB13F55B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98142" y="1332196"/>
            <a:ext cx="2286000" cy="2286000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1C6AFF56-DB04-4B4C-983E-6BA7674973E0}"/>
              </a:ext>
            </a:extLst>
          </p:cNvPr>
          <p:cNvSpPr txBox="1"/>
          <p:nvPr/>
        </p:nvSpPr>
        <p:spPr>
          <a:xfrm>
            <a:off x="1370506" y="6227362"/>
            <a:ext cx="20136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Without Xing Loss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5B58FE0-3DFC-384E-8F23-A1FAF23060D9}"/>
              </a:ext>
            </a:extLst>
          </p:cNvPr>
          <p:cNvSpPr txBox="1"/>
          <p:nvPr/>
        </p:nvSpPr>
        <p:spPr>
          <a:xfrm>
            <a:off x="3520324" y="6227362"/>
            <a:ext cx="22256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With Xing Loss (1e-2)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CB3A9C14-9467-664C-B7F2-A4A6CDBE989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98142" y="3849029"/>
            <a:ext cx="2286000" cy="228600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17F7F893-5D59-0549-9AF5-C7B0E4E40F2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490151" y="3849029"/>
            <a:ext cx="2286000" cy="2286000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D1771F3F-762A-6946-A874-43B26FD3D52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552959" y="1332196"/>
            <a:ext cx="2286000" cy="228600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2A5E265F-E174-7046-B716-256E8FEE39B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015676" y="1332196"/>
            <a:ext cx="2286000" cy="22860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53D6B7A-A223-C04D-85E0-45D1473C0CA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032799" y="3941361"/>
            <a:ext cx="2268877" cy="2286001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2D9B4154-C686-5747-A183-7D042B6978C2}"/>
              </a:ext>
            </a:extLst>
          </p:cNvPr>
          <p:cNvSpPr txBox="1"/>
          <p:nvPr/>
        </p:nvSpPr>
        <p:spPr>
          <a:xfrm>
            <a:off x="6931174" y="6227362"/>
            <a:ext cx="20136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Without Xing Loss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9857E1A-0DAF-3B4D-A583-B9047C5C4033}"/>
              </a:ext>
            </a:extLst>
          </p:cNvPr>
          <p:cNvSpPr txBox="1"/>
          <p:nvPr/>
        </p:nvSpPr>
        <p:spPr>
          <a:xfrm>
            <a:off x="9080992" y="6227362"/>
            <a:ext cx="22256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With Xing Loss (1e-2)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C3B5257B-DAD2-DD43-8513-7E4923A33AA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666622" y="3941360"/>
            <a:ext cx="2260695" cy="2286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44111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AFD03BE-5FBC-D14B-AB09-DA9C3C8AB356}"/>
              </a:ext>
            </a:extLst>
          </p:cNvPr>
          <p:cNvSpPr txBox="1"/>
          <p:nvPr/>
        </p:nvSpPr>
        <p:spPr>
          <a:xfrm>
            <a:off x="504496" y="515008"/>
            <a:ext cx="17994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Failure Cases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5EB0B72-C7CE-9443-B5D1-57828D8FAB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6054" y="1403448"/>
            <a:ext cx="3082471" cy="311309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4BA4F22-6CBE-CF44-8044-FF1A3FEEAA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1235" y="1403449"/>
            <a:ext cx="3359972" cy="311309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9728A0B-9499-7E4C-A677-474A4646A525}"/>
              </a:ext>
            </a:extLst>
          </p:cNvPr>
          <p:cNvSpPr txBox="1"/>
          <p:nvPr/>
        </p:nvSpPr>
        <p:spPr>
          <a:xfrm>
            <a:off x="587709" y="4943316"/>
            <a:ext cx="1063130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It follows the rules defined by the loss, but self-intersection still exist.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We need a stricter loss to constrain each segments to avoid (returning back lines)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Under the strict loss, more segments begin to help</a:t>
            </a:r>
          </a:p>
        </p:txBody>
      </p:sp>
    </p:spTree>
    <p:extLst>
      <p:ext uri="{BB962C8B-B14F-4D97-AF65-F5344CB8AC3E}">
        <p14:creationId xmlns:p14="http://schemas.microsoft.com/office/powerpoint/2010/main" val="74455035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AFD03BE-5FBC-D14B-AB09-DA9C3C8AB356}"/>
              </a:ext>
            </a:extLst>
          </p:cNvPr>
          <p:cNvSpPr txBox="1"/>
          <p:nvPr/>
        </p:nvSpPr>
        <p:spPr>
          <a:xfrm>
            <a:off x="504496" y="515008"/>
            <a:ext cx="12695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Stricker?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9AD1D71E-58BD-024F-BEA6-65CFDC93540A}"/>
              </a:ext>
            </a:extLst>
          </p:cNvPr>
          <p:cNvGrpSpPr/>
          <p:nvPr/>
        </p:nvGrpSpPr>
        <p:grpSpPr>
          <a:xfrm>
            <a:off x="96948" y="1368036"/>
            <a:ext cx="7122488" cy="4121928"/>
            <a:chOff x="401748" y="1313004"/>
            <a:chExt cx="7122488" cy="412192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2BCD28A-EF71-5748-BDE6-549C822AE0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1748" y="1313004"/>
              <a:ext cx="3581040" cy="358104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A21996E-E14D-CF41-B260-BFB01F8DDF6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27027" y="1664834"/>
              <a:ext cx="4097209" cy="3690875"/>
            </a:xfrm>
            <a:prstGeom prst="rect">
              <a:avLst/>
            </a:prstGeom>
          </p:spPr>
        </p:pic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1CC4F9E5-7766-5441-AEB6-AFCDC35FC7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48577" y="1443492"/>
              <a:ext cx="2123745" cy="3586792"/>
            </a:xfrm>
            <a:prstGeom prst="straightConnector1">
              <a:avLst/>
            </a:prstGeom>
            <a:ln w="28575">
              <a:solidFill>
                <a:srgbClr val="FF000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C8971638-4E9C-974F-9FD1-11004D58AA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63983" y="1848140"/>
              <a:ext cx="2123745" cy="3586792"/>
            </a:xfrm>
            <a:prstGeom prst="straightConnector1">
              <a:avLst/>
            </a:prstGeom>
            <a:ln w="28575">
              <a:solidFill>
                <a:srgbClr val="FF000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U-Turn Arrow 20">
              <a:extLst>
                <a:ext uri="{FF2B5EF4-FFF2-40B4-BE49-F238E27FC236}">
                  <a16:creationId xmlns:a16="http://schemas.microsoft.com/office/drawing/2014/main" id="{8631DF33-0FDA-664F-A278-6326DED2E2B9}"/>
                </a:ext>
              </a:extLst>
            </p:cNvPr>
            <p:cNvSpPr/>
            <p:nvPr/>
          </p:nvSpPr>
          <p:spPr>
            <a:xfrm rot="15920714" flipH="1">
              <a:off x="2458942" y="2101323"/>
              <a:ext cx="774608" cy="706606"/>
            </a:xfrm>
            <a:prstGeom prst="uturnArrow">
              <a:avLst>
                <a:gd name="adj1" fmla="val 2638"/>
                <a:gd name="adj2" fmla="val 17816"/>
                <a:gd name="adj3" fmla="val 20567"/>
                <a:gd name="adj4" fmla="val 49755"/>
                <a:gd name="adj5" fmla="val 72733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40849DF7-7B14-3743-85F7-614E2302ABDF}"/>
                    </a:ext>
                  </a:extLst>
                </p:cNvPr>
                <p:cNvSpPr txBox="1"/>
                <p:nvPr/>
              </p:nvSpPr>
              <p:spPr>
                <a:xfrm>
                  <a:off x="2529473" y="2163371"/>
                  <a:ext cx="43576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en-US" sz="24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40849DF7-7B14-3743-85F7-614E2302AB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29473" y="2163371"/>
                  <a:ext cx="435760" cy="46166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864D915-B9AB-374F-9819-6E9E19AC1EC5}"/>
                </a:ext>
              </a:extLst>
            </p:cNvPr>
            <p:cNvSpPr txBox="1"/>
            <p:nvPr/>
          </p:nvSpPr>
          <p:spPr>
            <a:xfrm>
              <a:off x="607447" y="4294954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CC9BB1D-F58F-2C42-81B7-02DA8CCEEDD0}"/>
                </a:ext>
              </a:extLst>
            </p:cNvPr>
            <p:cNvSpPr txBox="1"/>
            <p:nvPr/>
          </p:nvSpPr>
          <p:spPr>
            <a:xfrm>
              <a:off x="2154623" y="1684274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A5BA1E7-99E5-5942-A0DC-D51A934744DA}"/>
                </a:ext>
              </a:extLst>
            </p:cNvPr>
            <p:cNvSpPr txBox="1"/>
            <p:nvPr/>
          </p:nvSpPr>
          <p:spPr>
            <a:xfrm>
              <a:off x="3056111" y="2249981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3A07E8F-C1BE-FF42-8E26-0272FD12BE5C}"/>
                </a:ext>
              </a:extLst>
            </p:cNvPr>
            <p:cNvSpPr txBox="1"/>
            <p:nvPr/>
          </p:nvSpPr>
          <p:spPr>
            <a:xfrm>
              <a:off x="3088245" y="4570878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</a:p>
          </p:txBody>
        </p:sp>
        <p:sp>
          <p:nvSpPr>
            <p:cNvPr id="27" name="U-Turn Arrow 26">
              <a:extLst>
                <a:ext uri="{FF2B5EF4-FFF2-40B4-BE49-F238E27FC236}">
                  <a16:creationId xmlns:a16="http://schemas.microsoft.com/office/drawing/2014/main" id="{7FACB072-2AAF-A34D-9D8E-5D6AF8FF01EE}"/>
                </a:ext>
              </a:extLst>
            </p:cNvPr>
            <p:cNvSpPr/>
            <p:nvPr/>
          </p:nvSpPr>
          <p:spPr>
            <a:xfrm rot="17782633" flipH="1">
              <a:off x="6227929" y="2361138"/>
              <a:ext cx="578594" cy="478519"/>
            </a:xfrm>
            <a:prstGeom prst="uturnArrow">
              <a:avLst>
                <a:gd name="adj1" fmla="val 2638"/>
                <a:gd name="adj2" fmla="val 17816"/>
                <a:gd name="adj3" fmla="val 20567"/>
                <a:gd name="adj4" fmla="val 49755"/>
                <a:gd name="adj5" fmla="val 72733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025875CE-37BC-1445-98FA-EDC894D95F9C}"/>
                    </a:ext>
                  </a:extLst>
                </p:cNvPr>
                <p:cNvSpPr txBox="1"/>
                <p:nvPr/>
              </p:nvSpPr>
              <p:spPr>
                <a:xfrm>
                  <a:off x="6420277" y="2369564"/>
                  <a:ext cx="43576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en-US" sz="24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025875CE-37BC-1445-98FA-EDC894D95F9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20277" y="2369564"/>
                  <a:ext cx="435760" cy="46166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9835D64-4A77-2A47-9F17-B8B33D5FB527}"/>
                </a:ext>
              </a:extLst>
            </p:cNvPr>
            <p:cNvSpPr txBox="1"/>
            <p:nvPr/>
          </p:nvSpPr>
          <p:spPr>
            <a:xfrm>
              <a:off x="4061059" y="4645733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AD664FB-EA65-9245-A47D-83E578D16072}"/>
                </a:ext>
              </a:extLst>
            </p:cNvPr>
            <p:cNvSpPr txBox="1"/>
            <p:nvPr/>
          </p:nvSpPr>
          <p:spPr>
            <a:xfrm>
              <a:off x="5820130" y="1939584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1165AB4-7F4C-9F4F-A811-973471EC54D6}"/>
                </a:ext>
              </a:extLst>
            </p:cNvPr>
            <p:cNvSpPr txBox="1"/>
            <p:nvPr/>
          </p:nvSpPr>
          <p:spPr>
            <a:xfrm>
              <a:off x="6842298" y="2550081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F414DA2-2AC4-9D42-B74E-1252986FBC49}"/>
                </a:ext>
              </a:extLst>
            </p:cNvPr>
            <p:cNvSpPr txBox="1"/>
            <p:nvPr/>
          </p:nvSpPr>
          <p:spPr>
            <a:xfrm>
              <a:off x="4698552" y="4894044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E442353-12E9-6641-9E2C-1B6519F0F845}"/>
                  </a:ext>
                </a:extLst>
              </p:cNvPr>
              <p:cNvSpPr txBox="1"/>
              <p:nvPr/>
            </p:nvSpPr>
            <p:spPr>
              <a:xfrm>
                <a:off x="7121025" y="4719318"/>
                <a:ext cx="4401516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800" dirty="0"/>
                  <a:t>Only allow 90 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sz="1800" dirty="0"/>
                  <a:t>degree segments (using sqrt function to constrain the loss range)</a:t>
                </a: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E442353-12E9-6641-9E2C-1B6519F0F8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1025" y="4719318"/>
                <a:ext cx="4401516" cy="646331"/>
              </a:xfrm>
              <a:prstGeom prst="rect">
                <a:avLst/>
              </a:prstGeom>
              <a:blipFill>
                <a:blip r:embed="rId6"/>
                <a:stretch>
                  <a:fillRect l="-1149" t="-3846" r="-1437" b="-13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0567967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AFD03BE-5FBC-D14B-AB09-DA9C3C8AB356}"/>
              </a:ext>
            </a:extLst>
          </p:cNvPr>
          <p:cNvSpPr txBox="1"/>
          <p:nvPr/>
        </p:nvSpPr>
        <p:spPr>
          <a:xfrm>
            <a:off x="333046" y="160130"/>
            <a:ext cx="24766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Stricker Xing Loss?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2BE856E-0AE8-274B-8BE2-5582CCD94E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5341" y="3479542"/>
            <a:ext cx="2641358" cy="2680929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256500B5-85FE-9140-98B4-7C46CA2917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165556" y="621796"/>
            <a:ext cx="2680928" cy="268092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CDB4908-7A7A-D646-AFC6-67B9075357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9457" y="3462695"/>
            <a:ext cx="2807205" cy="2680929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FA196832-04A3-7645-B4ED-D4CB2994C7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99457" y="621795"/>
            <a:ext cx="2807205" cy="2807205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D604BB62-AAF5-C943-83F4-67BC97E0E2E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873073" y="621796"/>
            <a:ext cx="2680928" cy="268092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2423962-FB11-9F48-A496-2712A6C3DC3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73072" y="3479542"/>
            <a:ext cx="2641358" cy="263255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4064414-8EFB-A741-8F67-FE018CF6D990}"/>
              </a:ext>
            </a:extLst>
          </p:cNvPr>
          <p:cNvSpPr txBox="1"/>
          <p:nvPr/>
        </p:nvSpPr>
        <p:spPr>
          <a:xfrm>
            <a:off x="1312298" y="6236205"/>
            <a:ext cx="29947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Without Xing Loss (1e-2)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34386B4-13A8-A340-8E9D-49E334EB04EC}"/>
              </a:ext>
            </a:extLst>
          </p:cNvPr>
          <p:cNvSpPr txBox="1"/>
          <p:nvPr/>
        </p:nvSpPr>
        <p:spPr>
          <a:xfrm>
            <a:off x="5170780" y="6236205"/>
            <a:ext cx="29947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Without Xing Loss v1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7B1BC77-EB96-2C4A-B5FB-7D0E6C28BFC2}"/>
              </a:ext>
            </a:extLst>
          </p:cNvPr>
          <p:cNvSpPr txBox="1"/>
          <p:nvPr/>
        </p:nvSpPr>
        <p:spPr>
          <a:xfrm>
            <a:off x="8495005" y="6236205"/>
            <a:ext cx="29947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Without Xing Loss v2</a:t>
            </a:r>
          </a:p>
        </p:txBody>
      </p:sp>
    </p:spTree>
    <p:extLst>
      <p:ext uri="{BB962C8B-B14F-4D97-AF65-F5344CB8AC3E}">
        <p14:creationId xmlns:p14="http://schemas.microsoft.com/office/powerpoint/2010/main" val="123092488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3F56D00-8B6D-C74B-AD46-8619E8A2D8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865" y="1629229"/>
            <a:ext cx="2654300" cy="1574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12B54F1-0F25-0F4B-A487-6EB4D44BAC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1763" y="1629229"/>
            <a:ext cx="2698537" cy="152417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97419A1-C7C6-A841-AF3B-2BF0932054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865" y="3428413"/>
            <a:ext cx="2698537" cy="14991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BD229F7-5011-D14E-87CC-214FC32705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11762" y="3428413"/>
            <a:ext cx="2596937" cy="145335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CB7026B-A62C-494D-9983-812578862378}"/>
              </a:ext>
            </a:extLst>
          </p:cNvPr>
          <p:cNvSpPr txBox="1"/>
          <p:nvPr/>
        </p:nvSpPr>
        <p:spPr>
          <a:xfrm>
            <a:off x="333046" y="160130"/>
            <a:ext cx="35099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Still some problems here…</a:t>
            </a:r>
          </a:p>
        </p:txBody>
      </p:sp>
    </p:spTree>
    <p:extLst>
      <p:ext uri="{BB962C8B-B14F-4D97-AF65-F5344CB8AC3E}">
        <p14:creationId xmlns:p14="http://schemas.microsoft.com/office/powerpoint/2010/main" val="201806764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CDD1FC2D-8960-6549-B2DB-1CD19CC4F53B}"/>
              </a:ext>
            </a:extLst>
          </p:cNvPr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848496" y="2743200"/>
            <a:ext cx="914400" cy="914400"/>
          </a:xfrm>
          <a:prstGeom prst="rect">
            <a:avLst/>
          </a:prstGeom>
        </p:spPr>
      </p:pic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9627EC5A-33F9-B84A-AD0B-E4F876987F28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848496" y="3657600"/>
            <a:ext cx="914400" cy="914400"/>
          </a:xfrm>
          <a:prstGeom prst="rect">
            <a:avLst/>
          </a:prstGeom>
        </p:spPr>
      </p:pic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C0179AEE-2E7A-924B-8999-4E8998A1FE48}"/>
              </a:ext>
            </a:extLst>
          </p:cNvPr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848496" y="1828800"/>
            <a:ext cx="914400" cy="914400"/>
          </a:xfrm>
          <a:prstGeom prst="rect">
            <a:avLst/>
          </a:prstGeom>
        </p:spPr>
      </p:pic>
      <p:pic>
        <p:nvPicPr>
          <p:cNvPr id="15" name="Picture 14" descr="A yellow smiley face&#10;&#10;Description automatically generated with low confidence">
            <a:extLst>
              <a:ext uri="{FF2B5EF4-FFF2-40B4-BE49-F238E27FC236}">
                <a16:creationId xmlns:a16="http://schemas.microsoft.com/office/drawing/2014/main" id="{AB206C6A-8ADE-374B-BE69-7427786432FB}"/>
              </a:ext>
            </a:extLst>
          </p:cNvPr>
          <p:cNvPicPr preferRelativeResize="0"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848496" y="914400"/>
            <a:ext cx="914400" cy="9144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41EF997-1D38-9249-943C-4C247EE6C939}"/>
              </a:ext>
            </a:extLst>
          </p:cNvPr>
          <p:cNvPicPr preferRelativeResize="0"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837875" y="911837"/>
            <a:ext cx="892968" cy="89967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0FEDD0E-FABA-5B4A-BE73-738CF8AF1A87}"/>
              </a:ext>
            </a:extLst>
          </p:cNvPr>
          <p:cNvPicPr preferRelativeResize="0"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1854118" y="2757923"/>
            <a:ext cx="860507" cy="9144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80C1A8B-2E81-114B-8B1C-FA7D0E4FD028}"/>
              </a:ext>
            </a:extLst>
          </p:cNvPr>
          <p:cNvPicPr preferRelativeResize="0"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1828800" y="1828800"/>
            <a:ext cx="911118" cy="9144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3E6AC40-F83E-5940-89C9-E590933967DC}"/>
              </a:ext>
            </a:extLst>
          </p:cNvPr>
          <p:cNvPicPr preferRelativeResize="0"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1861261" y="3657600"/>
            <a:ext cx="860507" cy="914400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05477479-C0EC-714A-ADEB-FDB98DE5077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205296" y="929123"/>
            <a:ext cx="914400" cy="914400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F50D0305-AAEE-2444-A9F7-74F3B96F173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205296" y="3672323"/>
            <a:ext cx="914400" cy="914400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1D3AA618-A29F-DD44-95AA-AD91A030306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205296" y="1843523"/>
            <a:ext cx="914400" cy="914400"/>
          </a:xfrm>
          <a:prstGeom prst="rect">
            <a:avLst/>
          </a:prstGeom>
        </p:spPr>
      </p:pic>
      <p:pic>
        <p:nvPicPr>
          <p:cNvPr id="38" name="Graphic 37">
            <a:extLst>
              <a:ext uri="{FF2B5EF4-FFF2-40B4-BE49-F238E27FC236}">
                <a16:creationId xmlns:a16="http://schemas.microsoft.com/office/drawing/2014/main" id="{4C9628BC-D95D-0540-B68C-7EC20878F66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205296" y="2757923"/>
            <a:ext cx="914400" cy="914400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id="{E5C5DA79-40B1-E741-8752-8E599BEFD5F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657600" y="914400"/>
            <a:ext cx="971550" cy="914400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1666AF6F-4429-FD4F-AAEB-344D46E809C9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3657600" y="3657600"/>
            <a:ext cx="971550" cy="914400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F16AE1A7-A41F-CF46-9B2A-4720CF7CAA6B}"/>
              </a:ext>
            </a:extLst>
          </p:cNvPr>
          <p:cNvPicPr preferRelativeResize="0">
            <a:picLocks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686175" y="1828800"/>
            <a:ext cx="914400" cy="912248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id="{4D054FCD-C1A3-AD47-BEC5-A205DFCC0378}"/>
              </a:ext>
            </a:extLst>
          </p:cNvPr>
          <p:cNvPicPr preferRelativeResize="0">
            <a:picLocks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3700463" y="2743200"/>
            <a:ext cx="914400" cy="914400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2FE84577-F7AC-C842-AC05-7E079C1CD15A}"/>
              </a:ext>
            </a:extLst>
          </p:cNvPr>
          <p:cNvSpPr txBox="1"/>
          <p:nvPr/>
        </p:nvSpPr>
        <p:spPr>
          <a:xfrm>
            <a:off x="1005174" y="613796"/>
            <a:ext cx="6190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A79192E-FA05-E046-823E-2012CF5DBB2D}"/>
              </a:ext>
            </a:extLst>
          </p:cNvPr>
          <p:cNvSpPr txBox="1"/>
          <p:nvPr/>
        </p:nvSpPr>
        <p:spPr>
          <a:xfrm>
            <a:off x="1862571" y="627267"/>
            <a:ext cx="8239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Im2Vec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4C0D9FB-F261-644F-B5A1-D366C7386627}"/>
              </a:ext>
            </a:extLst>
          </p:cNvPr>
          <p:cNvSpPr txBox="1"/>
          <p:nvPr/>
        </p:nvSpPr>
        <p:spPr>
          <a:xfrm>
            <a:off x="2796456" y="627648"/>
            <a:ext cx="8189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DiffVG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2EA67CF-EA78-B146-8AEC-934EF4B71E41}"/>
              </a:ext>
            </a:extLst>
          </p:cNvPr>
          <p:cNvSpPr txBox="1"/>
          <p:nvPr/>
        </p:nvSpPr>
        <p:spPr>
          <a:xfrm>
            <a:off x="3873910" y="600862"/>
            <a:ext cx="5389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ours</a:t>
            </a:r>
          </a:p>
        </p:txBody>
      </p:sp>
      <p:pic>
        <p:nvPicPr>
          <p:cNvPr id="82" name="Graphic 81">
            <a:extLst>
              <a:ext uri="{FF2B5EF4-FFF2-40B4-BE49-F238E27FC236}">
                <a16:creationId xmlns:a16="http://schemas.microsoft.com/office/drawing/2014/main" id="{C82028E1-8298-2540-B321-3C3E068C2130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2728717" y="914400"/>
            <a:ext cx="971550" cy="914400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:a16="http://schemas.microsoft.com/office/drawing/2014/main" id="{DBEC7F61-098D-C04A-9176-74F008577A6E}"/>
              </a:ext>
            </a:extLst>
          </p:cNvPr>
          <p:cNvPicPr preferRelativeResize="0">
            <a:picLocks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2737800" y="2757923"/>
            <a:ext cx="914400" cy="914400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id="{45BD2ED7-4A96-8949-87B1-BB4C2B7A9109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2763459" y="1830175"/>
            <a:ext cx="943510" cy="888009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id="{31D54D67-43D6-CB41-82BE-CE667CD4703B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2728717" y="3647307"/>
            <a:ext cx="97155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64105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9FEF0772-6529-DB4C-B127-8198E817E951}"/>
              </a:ext>
            </a:extLst>
          </p:cNvPr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7341781" y="3611009"/>
            <a:ext cx="1828800" cy="91440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id="{C613D18A-C889-6049-ADA2-DBDC73E79E53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41781" y="401592"/>
            <a:ext cx="1828800" cy="914400"/>
          </a:xfrm>
          <a:prstGeom prst="rect">
            <a:avLst/>
          </a:prstGeom>
        </p:spPr>
      </p:pic>
      <p:pic>
        <p:nvPicPr>
          <p:cNvPr id="29" name="Picture 28" descr="A picture containing icon&#10;&#10;Description automatically generated">
            <a:extLst>
              <a:ext uri="{FF2B5EF4-FFF2-40B4-BE49-F238E27FC236}">
                <a16:creationId xmlns:a16="http://schemas.microsoft.com/office/drawing/2014/main" id="{352B9BA3-F62D-A544-AB1D-C7F7D27A2054}"/>
              </a:ext>
            </a:extLst>
          </p:cNvPr>
          <p:cNvPicPr preferRelativeResize="0"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-35169" y="3601487"/>
            <a:ext cx="1828800" cy="914400"/>
          </a:xfrm>
          <a:prstGeom prst="rect">
            <a:avLst/>
          </a:prstGeom>
        </p:spPr>
      </p:pic>
      <p:pic>
        <p:nvPicPr>
          <p:cNvPr id="30" name="Picture 29" descr="Chart, surface chart&#10;&#10;Description automatically generated">
            <a:extLst>
              <a:ext uri="{FF2B5EF4-FFF2-40B4-BE49-F238E27FC236}">
                <a16:creationId xmlns:a16="http://schemas.microsoft.com/office/drawing/2014/main" id="{111932C5-E171-6144-A3B6-5312A0CBC3E2}"/>
              </a:ext>
            </a:extLst>
          </p:cNvPr>
          <p:cNvPicPr preferRelativeResize="0"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809960" y="3601281"/>
            <a:ext cx="1828800" cy="914400"/>
          </a:xfrm>
          <a:prstGeom prst="rect">
            <a:avLst/>
          </a:prstGeom>
        </p:spPr>
      </p:pic>
      <p:pic>
        <p:nvPicPr>
          <p:cNvPr id="31" name="Picture 30" descr="Background pattern, surface chart&#10;&#10;Description automatically generated">
            <a:extLst>
              <a:ext uri="{FF2B5EF4-FFF2-40B4-BE49-F238E27FC236}">
                <a16:creationId xmlns:a16="http://schemas.microsoft.com/office/drawing/2014/main" id="{9A9FCC46-44F6-BE42-BC39-DC104FA3A5E5}"/>
              </a:ext>
            </a:extLst>
          </p:cNvPr>
          <p:cNvPicPr preferRelativeResize="0"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3659584" y="3599478"/>
            <a:ext cx="1828800" cy="9144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073695C4-BC03-BC48-83E6-313A3E7DD85C}"/>
              </a:ext>
            </a:extLst>
          </p:cNvPr>
          <p:cNvPicPr preferRelativeResize="0"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5496541" y="3596721"/>
            <a:ext cx="1828800" cy="914400"/>
          </a:xfrm>
          <a:prstGeom prst="rect">
            <a:avLst/>
          </a:prstGeom>
        </p:spPr>
      </p:pic>
      <p:pic>
        <p:nvPicPr>
          <p:cNvPr id="34" name="Picture 33" descr="A picture containing plant, close&#10;&#10;Description automatically generated">
            <a:extLst>
              <a:ext uri="{FF2B5EF4-FFF2-40B4-BE49-F238E27FC236}">
                <a16:creationId xmlns:a16="http://schemas.microsoft.com/office/drawing/2014/main" id="{E91EFA52-F9B8-D541-8FF8-3DC1F7C61B0D}"/>
              </a:ext>
            </a:extLst>
          </p:cNvPr>
          <p:cNvPicPr preferRelativeResize="0"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7341781" y="4603493"/>
            <a:ext cx="1828800" cy="914400"/>
          </a:xfrm>
          <a:prstGeom prst="rect">
            <a:avLst/>
          </a:prstGeom>
        </p:spPr>
      </p:pic>
      <p:pic>
        <p:nvPicPr>
          <p:cNvPr id="35" name="Picture 34" descr="A picture containing toy, close&#10;&#10;Description automatically generated">
            <a:extLst>
              <a:ext uri="{FF2B5EF4-FFF2-40B4-BE49-F238E27FC236}">
                <a16:creationId xmlns:a16="http://schemas.microsoft.com/office/drawing/2014/main" id="{74FB1FA9-53A4-FF44-A53B-B964F3660769}"/>
              </a:ext>
            </a:extLst>
          </p:cNvPr>
          <p:cNvPicPr preferRelativeResize="0"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5494475" y="4585538"/>
            <a:ext cx="1828800" cy="914400"/>
          </a:xfrm>
          <a:prstGeom prst="rect">
            <a:avLst/>
          </a:prstGeom>
        </p:spPr>
      </p:pic>
      <p:pic>
        <p:nvPicPr>
          <p:cNvPr id="36" name="Picture 35" descr="A picture containing nature, close&#10;&#10;Description automatically generated">
            <a:extLst>
              <a:ext uri="{FF2B5EF4-FFF2-40B4-BE49-F238E27FC236}">
                <a16:creationId xmlns:a16="http://schemas.microsoft.com/office/drawing/2014/main" id="{D36B7F83-0434-8D44-A07B-D44C2CF58280}"/>
              </a:ext>
            </a:extLst>
          </p:cNvPr>
          <p:cNvPicPr preferRelativeResize="0"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3651296" y="4585538"/>
            <a:ext cx="1828800" cy="914400"/>
          </a:xfrm>
          <a:prstGeom prst="rect">
            <a:avLst/>
          </a:prstGeom>
        </p:spPr>
      </p:pic>
      <p:pic>
        <p:nvPicPr>
          <p:cNvPr id="37" name="Picture 36" descr="A picture containing green, several&#10;&#10;Description automatically generated">
            <a:extLst>
              <a:ext uri="{FF2B5EF4-FFF2-40B4-BE49-F238E27FC236}">
                <a16:creationId xmlns:a16="http://schemas.microsoft.com/office/drawing/2014/main" id="{83711629-C77F-4444-98B0-D91D6C3BC303}"/>
              </a:ext>
            </a:extLst>
          </p:cNvPr>
          <p:cNvPicPr preferRelativeResize="0">
            <a:picLocks/>
          </p:cNvPicPr>
          <p:nvPr/>
        </p:nvPicPr>
        <p:blipFill>
          <a:blip r:embed="rId12"/>
          <a:stretch>
            <a:fillRect/>
          </a:stretch>
        </p:blipFill>
        <p:spPr>
          <a:xfrm>
            <a:off x="1809960" y="4585538"/>
            <a:ext cx="1828800" cy="914400"/>
          </a:xfrm>
          <a:prstGeom prst="rect">
            <a:avLst/>
          </a:prstGeom>
        </p:spPr>
      </p:pic>
      <p:pic>
        <p:nvPicPr>
          <p:cNvPr id="38" name="Picture 37" descr="A picture containing several&#10;&#10;Description automatically generated">
            <a:extLst>
              <a:ext uri="{FF2B5EF4-FFF2-40B4-BE49-F238E27FC236}">
                <a16:creationId xmlns:a16="http://schemas.microsoft.com/office/drawing/2014/main" id="{B09E0542-DEF8-BC42-84EE-5D4A6FE92BCF}"/>
              </a:ext>
            </a:extLst>
          </p:cNvPr>
          <p:cNvPicPr preferRelativeResize="0">
            <a:picLocks/>
          </p:cNvPicPr>
          <p:nvPr/>
        </p:nvPicPr>
        <p:blipFill>
          <a:blip r:embed="rId13"/>
          <a:stretch>
            <a:fillRect/>
          </a:stretch>
        </p:blipFill>
        <p:spPr>
          <a:xfrm>
            <a:off x="-35169" y="4585538"/>
            <a:ext cx="1828800" cy="914400"/>
          </a:xfrm>
          <a:prstGeom prst="rect">
            <a:avLst/>
          </a:prstGeom>
        </p:spPr>
      </p:pic>
      <p:pic>
        <p:nvPicPr>
          <p:cNvPr id="39" name="Graphic 38">
            <a:extLst>
              <a:ext uri="{FF2B5EF4-FFF2-40B4-BE49-F238E27FC236}">
                <a16:creationId xmlns:a16="http://schemas.microsoft.com/office/drawing/2014/main" id="{0B51EA24-09D5-EC41-B72E-FB9387BF55C8}"/>
              </a:ext>
            </a:extLst>
          </p:cNvPr>
          <p:cNvPicPr preferRelativeResize="0">
            <a:picLocks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-35169" y="5588400"/>
            <a:ext cx="1828800" cy="914400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id="{0D3DF6DD-8646-3A43-BF98-13F1F920D323}"/>
              </a:ext>
            </a:extLst>
          </p:cNvPr>
          <p:cNvPicPr preferRelativeResize="0">
            <a:picLocks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809960" y="5588400"/>
            <a:ext cx="1828800" cy="914400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045CC238-3FDF-0346-AC8D-3B8F5C23DA11}"/>
              </a:ext>
            </a:extLst>
          </p:cNvPr>
          <p:cNvPicPr preferRelativeResize="0">
            <a:picLocks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659584" y="5588400"/>
            <a:ext cx="1828800" cy="914400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E680A5C1-3D50-8C43-A83E-F7D4CDCAC0B6}"/>
              </a:ext>
            </a:extLst>
          </p:cNvPr>
          <p:cNvPicPr preferRelativeResize="0">
            <a:picLocks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5494475" y="5588400"/>
            <a:ext cx="1828800" cy="914400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id="{40DA9000-EF7F-D044-8098-2E80AF305635}"/>
              </a:ext>
            </a:extLst>
          </p:cNvPr>
          <p:cNvPicPr preferRelativeResize="0">
            <a:picLocks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7341781" y="5588400"/>
            <a:ext cx="1828800" cy="914400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3B60EB39-D26F-A04F-B30C-74996E9E7068}"/>
              </a:ext>
            </a:extLst>
          </p:cNvPr>
          <p:cNvSpPr txBox="1"/>
          <p:nvPr/>
        </p:nvSpPr>
        <p:spPr>
          <a:xfrm rot="16200000">
            <a:off x="-445247" y="3981766"/>
            <a:ext cx="6596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DiffVG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27A858D-BE0F-964F-8540-58B455D5052C}"/>
              </a:ext>
            </a:extLst>
          </p:cNvPr>
          <p:cNvSpPr txBox="1"/>
          <p:nvPr/>
        </p:nvSpPr>
        <p:spPr>
          <a:xfrm rot="16200000">
            <a:off x="-426587" y="4899797"/>
            <a:ext cx="6222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Painter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828D8F0-B48C-FB47-AC17-C0FE2EC67FCD}"/>
              </a:ext>
            </a:extLst>
          </p:cNvPr>
          <p:cNvSpPr txBox="1"/>
          <p:nvPr/>
        </p:nvSpPr>
        <p:spPr>
          <a:xfrm rot="16200000">
            <a:off x="-379897" y="5850798"/>
            <a:ext cx="5357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LIVE</a:t>
            </a:r>
          </a:p>
        </p:txBody>
      </p:sp>
      <p:pic>
        <p:nvPicPr>
          <p:cNvPr id="47" name="Picture 46" descr="A picture containing tree, nature, outdoor, mountain&#10;&#10;Description automatically generated">
            <a:extLst>
              <a:ext uri="{FF2B5EF4-FFF2-40B4-BE49-F238E27FC236}">
                <a16:creationId xmlns:a16="http://schemas.microsoft.com/office/drawing/2014/main" id="{1A34FA7F-6935-C146-849D-83D118314047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-2131840" y="4355285"/>
            <a:ext cx="1828800" cy="1188929"/>
          </a:xfrm>
          <a:prstGeom prst="rect">
            <a:avLst/>
          </a:prstGeom>
          <a:ln w="22225">
            <a:solidFill>
              <a:schemeClr val="accent6"/>
            </a:solidFill>
          </a:ln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43E2AE3F-F6AE-454E-B17D-4862F83785DB}"/>
              </a:ext>
            </a:extLst>
          </p:cNvPr>
          <p:cNvSpPr txBox="1"/>
          <p:nvPr/>
        </p:nvSpPr>
        <p:spPr>
          <a:xfrm>
            <a:off x="686724" y="6450643"/>
            <a:ext cx="5950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N=32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29CF178-1B43-AB47-BC98-D3DAE2782A79}"/>
              </a:ext>
            </a:extLst>
          </p:cNvPr>
          <p:cNvSpPr txBox="1"/>
          <p:nvPr/>
        </p:nvSpPr>
        <p:spPr>
          <a:xfrm>
            <a:off x="2319602" y="6450643"/>
            <a:ext cx="5950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N=64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4D1B11E-5098-3B4B-A053-393DBCE393C9}"/>
              </a:ext>
            </a:extLst>
          </p:cNvPr>
          <p:cNvSpPr txBox="1"/>
          <p:nvPr/>
        </p:nvSpPr>
        <p:spPr>
          <a:xfrm>
            <a:off x="4155224" y="6475356"/>
            <a:ext cx="6848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N=128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D9B24C2-0008-6D47-BF5B-664F9F010179}"/>
              </a:ext>
            </a:extLst>
          </p:cNvPr>
          <p:cNvSpPr txBox="1"/>
          <p:nvPr/>
        </p:nvSpPr>
        <p:spPr>
          <a:xfrm>
            <a:off x="5959344" y="6455153"/>
            <a:ext cx="6848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N=256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10DB3B9-FEBE-9B49-A2A8-A77E2BDD79B0}"/>
              </a:ext>
            </a:extLst>
          </p:cNvPr>
          <p:cNvSpPr txBox="1"/>
          <p:nvPr/>
        </p:nvSpPr>
        <p:spPr>
          <a:xfrm>
            <a:off x="7819485" y="6455154"/>
            <a:ext cx="6848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N=512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5F7E3D74-BA9C-174C-B268-F7290B6186B4}"/>
              </a:ext>
            </a:extLst>
          </p:cNvPr>
          <p:cNvSpPr/>
          <p:nvPr/>
        </p:nvSpPr>
        <p:spPr>
          <a:xfrm>
            <a:off x="7430731" y="5703546"/>
            <a:ext cx="407239" cy="4914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D3CAF41-C06F-4944-A84B-8B13217034EA}"/>
              </a:ext>
            </a:extLst>
          </p:cNvPr>
          <p:cNvSpPr/>
          <p:nvPr/>
        </p:nvSpPr>
        <p:spPr>
          <a:xfrm>
            <a:off x="7430731" y="4727154"/>
            <a:ext cx="407239" cy="4914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11A2E29A-9D69-0148-80F3-A87F82938C12}"/>
              </a:ext>
            </a:extLst>
          </p:cNvPr>
          <p:cNvSpPr/>
          <p:nvPr/>
        </p:nvSpPr>
        <p:spPr>
          <a:xfrm>
            <a:off x="7430731" y="3726974"/>
            <a:ext cx="407239" cy="5307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EA19A1DD-F291-AA4E-8945-DFBB0351A193}"/>
              </a:ext>
            </a:extLst>
          </p:cNvPr>
          <p:cNvSpPr/>
          <p:nvPr/>
        </p:nvSpPr>
        <p:spPr>
          <a:xfrm>
            <a:off x="-1974695" y="4492550"/>
            <a:ext cx="370594" cy="695663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8" name="Graphic 67">
            <a:extLst>
              <a:ext uri="{FF2B5EF4-FFF2-40B4-BE49-F238E27FC236}">
                <a16:creationId xmlns:a16="http://schemas.microsoft.com/office/drawing/2014/main" id="{7FA852D5-B055-9C4A-8C33-E2CA537A4275}"/>
              </a:ext>
            </a:extLst>
          </p:cNvPr>
          <p:cNvPicPr preferRelativeResize="0">
            <a:picLocks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5490264" y="401592"/>
            <a:ext cx="1828800" cy="914400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id="{36F52E28-48FA-A247-9865-D1A879B6AE72}"/>
              </a:ext>
            </a:extLst>
          </p:cNvPr>
          <p:cNvPicPr preferRelativeResize="0">
            <a:picLocks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3636741" y="395577"/>
            <a:ext cx="1828800" cy="914400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id="{1ECAC525-587F-6048-9B1E-C8E71820A94D}"/>
              </a:ext>
            </a:extLst>
          </p:cNvPr>
          <p:cNvPicPr preferRelativeResize="0">
            <a:picLocks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3636741" y="2359657"/>
            <a:ext cx="1828800" cy="91440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id="{DEE8D23B-9780-AF4C-8D51-291B2337EA09}"/>
              </a:ext>
            </a:extLst>
          </p:cNvPr>
          <p:cNvPicPr preferRelativeResize="0">
            <a:picLocks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5494396" y="2359657"/>
            <a:ext cx="1828800" cy="91440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:a16="http://schemas.microsoft.com/office/drawing/2014/main" id="{45D03ACF-30F8-5F49-B59E-AFD287C377D8}"/>
              </a:ext>
            </a:extLst>
          </p:cNvPr>
          <p:cNvPicPr preferRelativeResize="0">
            <a:picLocks/>
          </p:cNvPicPr>
          <p:nvPr/>
        </p:nvPicPr>
        <p:blipFill>
          <a:blip r:embed="rId33">
            <a:extLs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7341781" y="2359657"/>
            <a:ext cx="1828800" cy="914400"/>
          </a:xfrm>
          <a:prstGeom prst="rect">
            <a:avLst/>
          </a:prstGeom>
        </p:spPr>
      </p:pic>
      <p:sp>
        <p:nvSpPr>
          <p:cNvPr id="90" name="TextBox 89">
            <a:extLst>
              <a:ext uri="{FF2B5EF4-FFF2-40B4-BE49-F238E27FC236}">
                <a16:creationId xmlns:a16="http://schemas.microsoft.com/office/drawing/2014/main" id="{A69DED1B-9012-4949-A536-E302A7E4B57F}"/>
              </a:ext>
            </a:extLst>
          </p:cNvPr>
          <p:cNvSpPr txBox="1"/>
          <p:nvPr/>
        </p:nvSpPr>
        <p:spPr>
          <a:xfrm>
            <a:off x="790998" y="3205167"/>
            <a:ext cx="5052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N=4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C7EBCF39-2ABB-164A-AD73-390BDAC839CC}"/>
              </a:ext>
            </a:extLst>
          </p:cNvPr>
          <p:cNvSpPr txBox="1"/>
          <p:nvPr/>
        </p:nvSpPr>
        <p:spPr>
          <a:xfrm>
            <a:off x="2423876" y="3205167"/>
            <a:ext cx="5950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N=16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4B615D7A-D667-DC4F-A16F-93C7BF9DAD6E}"/>
              </a:ext>
            </a:extLst>
          </p:cNvPr>
          <p:cNvSpPr txBox="1"/>
          <p:nvPr/>
        </p:nvSpPr>
        <p:spPr>
          <a:xfrm>
            <a:off x="4259498" y="3229880"/>
            <a:ext cx="5950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N=32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4AC8B005-E1B3-D34E-814D-F2C2516D38CB}"/>
              </a:ext>
            </a:extLst>
          </p:cNvPr>
          <p:cNvSpPr txBox="1"/>
          <p:nvPr/>
        </p:nvSpPr>
        <p:spPr>
          <a:xfrm>
            <a:off x="6063618" y="3209677"/>
            <a:ext cx="5950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N=64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1A977B8F-E84D-C744-8BC4-4950C7188EEC}"/>
              </a:ext>
            </a:extLst>
          </p:cNvPr>
          <p:cNvSpPr txBox="1"/>
          <p:nvPr/>
        </p:nvSpPr>
        <p:spPr>
          <a:xfrm>
            <a:off x="7923759" y="3209678"/>
            <a:ext cx="6848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N=196</a:t>
            </a:r>
          </a:p>
        </p:txBody>
      </p:sp>
      <p:pic>
        <p:nvPicPr>
          <p:cNvPr id="96" name="Picture 95" descr="A picture containing text, aircraft, airplane, vector graphics&#10;&#10;Description automatically generated">
            <a:extLst>
              <a:ext uri="{FF2B5EF4-FFF2-40B4-BE49-F238E27FC236}">
                <a16:creationId xmlns:a16="http://schemas.microsoft.com/office/drawing/2014/main" id="{1DAFC3AC-450E-2E44-AC17-A8DAA7337F3F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-2026849" y="1421427"/>
            <a:ext cx="1704506" cy="952500"/>
          </a:xfrm>
          <a:prstGeom prst="rect">
            <a:avLst/>
          </a:prstGeom>
          <a:ln w="22225">
            <a:solidFill>
              <a:schemeClr val="accent6"/>
            </a:solidFill>
          </a:ln>
        </p:spPr>
      </p:pic>
      <p:sp>
        <p:nvSpPr>
          <p:cNvPr id="97" name="TextBox 96">
            <a:extLst>
              <a:ext uri="{FF2B5EF4-FFF2-40B4-BE49-F238E27FC236}">
                <a16:creationId xmlns:a16="http://schemas.microsoft.com/office/drawing/2014/main" id="{5788776A-ED85-EF46-B985-A174A29D9C25}"/>
              </a:ext>
            </a:extLst>
          </p:cNvPr>
          <p:cNvSpPr txBox="1"/>
          <p:nvPr/>
        </p:nvSpPr>
        <p:spPr>
          <a:xfrm>
            <a:off x="-1861515" y="2359689"/>
            <a:ext cx="1330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Raster Input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5F468E7D-BD6E-E946-BD60-F9D4D96F6CD6}"/>
              </a:ext>
            </a:extLst>
          </p:cNvPr>
          <p:cNvSpPr txBox="1"/>
          <p:nvPr/>
        </p:nvSpPr>
        <p:spPr>
          <a:xfrm>
            <a:off x="-1835883" y="5491141"/>
            <a:ext cx="1330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Raster Input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D0AEF7BF-069F-E34E-8289-582C70C142F5}"/>
              </a:ext>
            </a:extLst>
          </p:cNvPr>
          <p:cNvSpPr txBox="1"/>
          <p:nvPr/>
        </p:nvSpPr>
        <p:spPr>
          <a:xfrm rot="16200000">
            <a:off x="-472089" y="793108"/>
            <a:ext cx="6596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DiffVG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1B669E1D-1E05-554B-8B65-C50D9F77B186}"/>
              </a:ext>
            </a:extLst>
          </p:cNvPr>
          <p:cNvSpPr txBox="1"/>
          <p:nvPr/>
        </p:nvSpPr>
        <p:spPr>
          <a:xfrm rot="16200000">
            <a:off x="-453429" y="1744953"/>
            <a:ext cx="6222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Painter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3B99FEBB-AEC6-5041-A997-E48C48467800}"/>
              </a:ext>
            </a:extLst>
          </p:cNvPr>
          <p:cNvSpPr txBox="1"/>
          <p:nvPr/>
        </p:nvSpPr>
        <p:spPr>
          <a:xfrm rot="16200000">
            <a:off x="-406739" y="2720212"/>
            <a:ext cx="5357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LIVE</a:t>
            </a:r>
          </a:p>
        </p:txBody>
      </p:sp>
      <p:pic>
        <p:nvPicPr>
          <p:cNvPr id="103" name="Picture 102">
            <a:extLst>
              <a:ext uri="{FF2B5EF4-FFF2-40B4-BE49-F238E27FC236}">
                <a16:creationId xmlns:a16="http://schemas.microsoft.com/office/drawing/2014/main" id="{6C01049B-09D6-3848-9DC8-7EB88220B933}"/>
              </a:ext>
            </a:extLst>
          </p:cNvPr>
          <p:cNvPicPr preferRelativeResize="0">
            <a:picLocks/>
          </p:cNvPicPr>
          <p:nvPr/>
        </p:nvPicPr>
        <p:blipFill>
          <a:blip r:embed="rId36"/>
          <a:stretch>
            <a:fillRect/>
          </a:stretch>
        </p:blipFill>
        <p:spPr>
          <a:xfrm>
            <a:off x="3633305" y="1374151"/>
            <a:ext cx="1828800" cy="914400"/>
          </a:xfrm>
          <a:prstGeom prst="rect">
            <a:avLst/>
          </a:prstGeom>
        </p:spPr>
      </p:pic>
      <p:pic>
        <p:nvPicPr>
          <p:cNvPr id="107" name="Picture 106" descr="A picture containing nature, ice&#10;&#10;Description automatically generated">
            <a:extLst>
              <a:ext uri="{FF2B5EF4-FFF2-40B4-BE49-F238E27FC236}">
                <a16:creationId xmlns:a16="http://schemas.microsoft.com/office/drawing/2014/main" id="{FAB431D1-A48D-4145-8D33-943A519FEBCB}"/>
              </a:ext>
            </a:extLst>
          </p:cNvPr>
          <p:cNvPicPr preferRelativeResize="0">
            <a:picLocks/>
          </p:cNvPicPr>
          <p:nvPr/>
        </p:nvPicPr>
        <p:blipFill>
          <a:blip r:embed="rId37"/>
          <a:stretch>
            <a:fillRect/>
          </a:stretch>
        </p:blipFill>
        <p:spPr>
          <a:xfrm>
            <a:off x="5490747" y="1377270"/>
            <a:ext cx="1828800" cy="914400"/>
          </a:xfrm>
          <a:prstGeom prst="rect">
            <a:avLst/>
          </a:prstGeom>
        </p:spPr>
      </p:pic>
      <p:pic>
        <p:nvPicPr>
          <p:cNvPr id="111" name="Picture 110" descr="A picture containing ice, nature&#10;&#10;Description automatically generated">
            <a:extLst>
              <a:ext uri="{FF2B5EF4-FFF2-40B4-BE49-F238E27FC236}">
                <a16:creationId xmlns:a16="http://schemas.microsoft.com/office/drawing/2014/main" id="{0C8AD1A2-26FB-D742-AC3A-3CBC4CB49CA8}"/>
              </a:ext>
            </a:extLst>
          </p:cNvPr>
          <p:cNvPicPr preferRelativeResize="0">
            <a:picLocks/>
          </p:cNvPicPr>
          <p:nvPr/>
        </p:nvPicPr>
        <p:blipFill>
          <a:blip r:embed="rId38"/>
          <a:stretch>
            <a:fillRect/>
          </a:stretch>
        </p:blipFill>
        <p:spPr>
          <a:xfrm>
            <a:off x="7341781" y="1366574"/>
            <a:ext cx="1828800" cy="914400"/>
          </a:xfrm>
          <a:prstGeom prst="rect">
            <a:avLst/>
          </a:prstGeom>
        </p:spPr>
      </p:pic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97DEF354-CC9B-1240-9477-F34359EEC159}"/>
              </a:ext>
            </a:extLst>
          </p:cNvPr>
          <p:cNvCxnSpPr>
            <a:cxnSpLocks/>
          </p:cNvCxnSpPr>
          <p:nvPr/>
        </p:nvCxnSpPr>
        <p:spPr>
          <a:xfrm>
            <a:off x="-115445" y="3289687"/>
            <a:ext cx="93805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3FE7527E-21F8-8C4B-8414-09694D6049F2}"/>
              </a:ext>
            </a:extLst>
          </p:cNvPr>
          <p:cNvCxnSpPr>
            <a:cxnSpLocks/>
          </p:cNvCxnSpPr>
          <p:nvPr/>
        </p:nvCxnSpPr>
        <p:spPr>
          <a:xfrm>
            <a:off x="-116755" y="6518482"/>
            <a:ext cx="93805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9" name="Rectangle 118">
            <a:extLst>
              <a:ext uri="{FF2B5EF4-FFF2-40B4-BE49-F238E27FC236}">
                <a16:creationId xmlns:a16="http://schemas.microsoft.com/office/drawing/2014/main" id="{6E49E4BE-A309-F044-AAA1-D698571C61EE}"/>
              </a:ext>
            </a:extLst>
          </p:cNvPr>
          <p:cNvSpPr/>
          <p:nvPr/>
        </p:nvSpPr>
        <p:spPr>
          <a:xfrm>
            <a:off x="-1526169" y="1804843"/>
            <a:ext cx="738850" cy="315575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1" name="Graphic 120">
            <a:extLst>
              <a:ext uri="{FF2B5EF4-FFF2-40B4-BE49-F238E27FC236}">
                <a16:creationId xmlns:a16="http://schemas.microsoft.com/office/drawing/2014/main" id="{A3789E40-D19B-B545-B096-72288D00CA84}"/>
              </a:ext>
            </a:extLst>
          </p:cNvPr>
          <p:cNvPicPr preferRelativeResize="0">
            <a:picLocks/>
          </p:cNvPicPr>
          <p:nvPr/>
        </p:nvPicPr>
        <p:blipFill>
          <a:blip r:embed="rId39">
            <a:extLst>
              <a:ext uri="{96DAC541-7B7A-43D3-8B79-37D633B846F1}">
                <asvg:svgBlip xmlns:asvg="http://schemas.microsoft.com/office/drawing/2016/SVG/main" r:embed="rId40"/>
              </a:ext>
            </a:extLst>
          </a:blip>
          <a:stretch>
            <a:fillRect/>
          </a:stretch>
        </p:blipFill>
        <p:spPr>
          <a:xfrm>
            <a:off x="-45919" y="2357270"/>
            <a:ext cx="1828800" cy="914400"/>
          </a:xfrm>
          <a:prstGeom prst="rect">
            <a:avLst/>
          </a:prstGeom>
        </p:spPr>
      </p:pic>
      <p:pic>
        <p:nvPicPr>
          <p:cNvPr id="125" name="Picture 124" descr="A picture containing water, cloth&#10;&#10;Description automatically generated">
            <a:extLst>
              <a:ext uri="{FF2B5EF4-FFF2-40B4-BE49-F238E27FC236}">
                <a16:creationId xmlns:a16="http://schemas.microsoft.com/office/drawing/2014/main" id="{C941ABBE-3E08-AE45-B151-C70B93F9F884}"/>
              </a:ext>
            </a:extLst>
          </p:cNvPr>
          <p:cNvPicPr preferRelativeResize="0">
            <a:picLocks/>
          </p:cNvPicPr>
          <p:nvPr/>
        </p:nvPicPr>
        <p:blipFill>
          <a:blip r:embed="rId41"/>
          <a:stretch>
            <a:fillRect/>
          </a:stretch>
        </p:blipFill>
        <p:spPr>
          <a:xfrm>
            <a:off x="-41523" y="1379575"/>
            <a:ext cx="1828800" cy="914400"/>
          </a:xfrm>
          <a:prstGeom prst="rect">
            <a:avLst/>
          </a:prstGeom>
        </p:spPr>
      </p:pic>
      <p:pic>
        <p:nvPicPr>
          <p:cNvPr id="131" name="Graphic 130">
            <a:extLst>
              <a:ext uri="{FF2B5EF4-FFF2-40B4-BE49-F238E27FC236}">
                <a16:creationId xmlns:a16="http://schemas.microsoft.com/office/drawing/2014/main" id="{274855FF-E852-B247-AFF5-20574F8E0B60}"/>
              </a:ext>
            </a:extLst>
          </p:cNvPr>
          <p:cNvPicPr preferRelativeResize="0">
            <a:picLocks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-33128" y="397236"/>
            <a:ext cx="1828800" cy="914400"/>
          </a:xfrm>
          <a:prstGeom prst="rect">
            <a:avLst/>
          </a:prstGeom>
        </p:spPr>
      </p:pic>
      <p:pic>
        <p:nvPicPr>
          <p:cNvPr id="134" name="Picture 133">
            <a:extLst>
              <a:ext uri="{FF2B5EF4-FFF2-40B4-BE49-F238E27FC236}">
                <a16:creationId xmlns:a16="http://schemas.microsoft.com/office/drawing/2014/main" id="{2A20D43D-4ED3-9648-A6EA-3FD26BC39568}"/>
              </a:ext>
            </a:extLst>
          </p:cNvPr>
          <p:cNvPicPr>
            <a:picLocks noChangeAspect="1"/>
          </p:cNvPicPr>
          <p:nvPr/>
        </p:nvPicPr>
        <p:blipFill>
          <a:blip r:embed="rId44"/>
          <a:stretch>
            <a:fillRect/>
          </a:stretch>
        </p:blipFill>
        <p:spPr>
          <a:xfrm>
            <a:off x="9354191" y="5579885"/>
            <a:ext cx="678614" cy="922915"/>
          </a:xfrm>
          <a:prstGeom prst="rect">
            <a:avLst/>
          </a:prstGeom>
        </p:spPr>
      </p:pic>
      <p:pic>
        <p:nvPicPr>
          <p:cNvPr id="137" name="Picture 136">
            <a:extLst>
              <a:ext uri="{FF2B5EF4-FFF2-40B4-BE49-F238E27FC236}">
                <a16:creationId xmlns:a16="http://schemas.microsoft.com/office/drawing/2014/main" id="{B3010D3D-ECC1-1545-BBFC-6302D4B69771}"/>
              </a:ext>
            </a:extLst>
          </p:cNvPr>
          <p:cNvPicPr>
            <a:picLocks noChangeAspect="1"/>
          </p:cNvPicPr>
          <p:nvPr/>
        </p:nvPicPr>
        <p:blipFill>
          <a:blip r:embed="rId45"/>
          <a:stretch>
            <a:fillRect/>
          </a:stretch>
        </p:blipFill>
        <p:spPr>
          <a:xfrm>
            <a:off x="9348962" y="4589348"/>
            <a:ext cx="678614" cy="922916"/>
          </a:xfrm>
          <a:prstGeom prst="rect">
            <a:avLst/>
          </a:prstGeom>
        </p:spPr>
      </p:pic>
      <p:pic>
        <p:nvPicPr>
          <p:cNvPr id="139" name="Picture 138">
            <a:extLst>
              <a:ext uri="{FF2B5EF4-FFF2-40B4-BE49-F238E27FC236}">
                <a16:creationId xmlns:a16="http://schemas.microsoft.com/office/drawing/2014/main" id="{4891F078-7420-AF48-9A94-D58E19A92E72}"/>
              </a:ext>
            </a:extLst>
          </p:cNvPr>
          <p:cNvPicPr>
            <a:picLocks noChangeAspect="1"/>
          </p:cNvPicPr>
          <p:nvPr/>
        </p:nvPicPr>
        <p:blipFill>
          <a:blip r:embed="rId46"/>
          <a:stretch>
            <a:fillRect/>
          </a:stretch>
        </p:blipFill>
        <p:spPr>
          <a:xfrm>
            <a:off x="9339535" y="3595436"/>
            <a:ext cx="678614" cy="917957"/>
          </a:xfrm>
          <a:prstGeom prst="rect">
            <a:avLst/>
          </a:prstGeom>
        </p:spPr>
      </p:pic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6F7FC3B2-C27B-1242-A85B-EEEB2AAAB9A8}"/>
              </a:ext>
            </a:extLst>
          </p:cNvPr>
          <p:cNvCxnSpPr>
            <a:cxnSpLocks/>
          </p:cNvCxnSpPr>
          <p:nvPr/>
        </p:nvCxnSpPr>
        <p:spPr>
          <a:xfrm flipV="1">
            <a:off x="7855121" y="3592555"/>
            <a:ext cx="1493841" cy="115497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FCDDD954-F149-6649-B103-B3F84FBB072F}"/>
              </a:ext>
            </a:extLst>
          </p:cNvPr>
          <p:cNvCxnSpPr>
            <a:cxnSpLocks/>
          </p:cNvCxnSpPr>
          <p:nvPr/>
        </p:nvCxnSpPr>
        <p:spPr>
          <a:xfrm>
            <a:off x="7854410" y="4245207"/>
            <a:ext cx="1494552" cy="272837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4C1FC602-1142-A644-AF23-173DA1C9B6C2}"/>
              </a:ext>
            </a:extLst>
          </p:cNvPr>
          <p:cNvCxnSpPr>
            <a:cxnSpLocks/>
          </p:cNvCxnSpPr>
          <p:nvPr/>
        </p:nvCxnSpPr>
        <p:spPr>
          <a:xfrm flipV="1">
            <a:off x="7848104" y="4592404"/>
            <a:ext cx="1493841" cy="115497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35CBCAC0-597B-FE4C-A258-E19C6FFA2E35}"/>
              </a:ext>
            </a:extLst>
          </p:cNvPr>
          <p:cNvCxnSpPr>
            <a:cxnSpLocks/>
          </p:cNvCxnSpPr>
          <p:nvPr/>
        </p:nvCxnSpPr>
        <p:spPr>
          <a:xfrm>
            <a:off x="7847393" y="5245056"/>
            <a:ext cx="1494552" cy="272837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76026528-ADD4-384E-9770-F9CA1E6DC9D2}"/>
              </a:ext>
            </a:extLst>
          </p:cNvPr>
          <p:cNvCxnSpPr>
            <a:cxnSpLocks/>
          </p:cNvCxnSpPr>
          <p:nvPr/>
        </p:nvCxnSpPr>
        <p:spPr>
          <a:xfrm flipV="1">
            <a:off x="7848104" y="5585628"/>
            <a:ext cx="1493841" cy="115497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E826F9A3-37F2-AE49-B701-37950A77C6C4}"/>
              </a:ext>
            </a:extLst>
          </p:cNvPr>
          <p:cNvCxnSpPr>
            <a:cxnSpLocks/>
          </p:cNvCxnSpPr>
          <p:nvPr/>
        </p:nvCxnSpPr>
        <p:spPr>
          <a:xfrm>
            <a:off x="7847393" y="6238280"/>
            <a:ext cx="1494552" cy="272837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7" name="Picture 166">
            <a:extLst>
              <a:ext uri="{FF2B5EF4-FFF2-40B4-BE49-F238E27FC236}">
                <a16:creationId xmlns:a16="http://schemas.microsoft.com/office/drawing/2014/main" id="{DF924654-6585-8447-BF06-9CA0B2A11528}"/>
              </a:ext>
            </a:extLst>
          </p:cNvPr>
          <p:cNvPicPr>
            <a:picLocks noChangeAspect="1"/>
          </p:cNvPicPr>
          <p:nvPr/>
        </p:nvPicPr>
        <p:blipFill>
          <a:blip r:embed="rId47"/>
          <a:stretch>
            <a:fillRect/>
          </a:stretch>
        </p:blipFill>
        <p:spPr>
          <a:xfrm>
            <a:off x="9348962" y="1492327"/>
            <a:ext cx="678614" cy="678614"/>
          </a:xfrm>
          <a:prstGeom prst="rect">
            <a:avLst/>
          </a:prstGeom>
        </p:spPr>
      </p:pic>
      <p:pic>
        <p:nvPicPr>
          <p:cNvPr id="169" name="Picture 168">
            <a:extLst>
              <a:ext uri="{FF2B5EF4-FFF2-40B4-BE49-F238E27FC236}">
                <a16:creationId xmlns:a16="http://schemas.microsoft.com/office/drawing/2014/main" id="{AD44029E-FE13-544D-8D24-F210DB40CCEC}"/>
              </a:ext>
            </a:extLst>
          </p:cNvPr>
          <p:cNvPicPr>
            <a:picLocks noChangeAspect="1"/>
          </p:cNvPicPr>
          <p:nvPr/>
        </p:nvPicPr>
        <p:blipFill>
          <a:blip r:embed="rId48"/>
          <a:stretch>
            <a:fillRect/>
          </a:stretch>
        </p:blipFill>
        <p:spPr>
          <a:xfrm>
            <a:off x="9348962" y="2482231"/>
            <a:ext cx="678614" cy="678614"/>
          </a:xfrm>
          <a:prstGeom prst="rect">
            <a:avLst/>
          </a:prstGeom>
        </p:spPr>
      </p:pic>
      <p:pic>
        <p:nvPicPr>
          <p:cNvPr id="170" name="Picture 169">
            <a:extLst>
              <a:ext uri="{FF2B5EF4-FFF2-40B4-BE49-F238E27FC236}">
                <a16:creationId xmlns:a16="http://schemas.microsoft.com/office/drawing/2014/main" id="{91BAFAB7-7D21-5742-9ED2-85237C5B517B}"/>
              </a:ext>
            </a:extLst>
          </p:cNvPr>
          <p:cNvPicPr>
            <a:picLocks noChangeAspect="1"/>
          </p:cNvPicPr>
          <p:nvPr/>
        </p:nvPicPr>
        <p:blipFill>
          <a:blip r:embed="rId49"/>
          <a:stretch>
            <a:fillRect/>
          </a:stretch>
        </p:blipFill>
        <p:spPr>
          <a:xfrm>
            <a:off x="9349104" y="521354"/>
            <a:ext cx="681612" cy="681612"/>
          </a:xfrm>
          <a:prstGeom prst="rect">
            <a:avLst/>
          </a:prstGeom>
        </p:spPr>
      </p:pic>
      <p:sp>
        <p:nvSpPr>
          <p:cNvPr id="172" name="Rectangle 171">
            <a:extLst>
              <a:ext uri="{FF2B5EF4-FFF2-40B4-BE49-F238E27FC236}">
                <a16:creationId xmlns:a16="http://schemas.microsoft.com/office/drawing/2014/main" id="{E91AC58B-BCB5-DB43-A294-B595E66EF288}"/>
              </a:ext>
            </a:extLst>
          </p:cNvPr>
          <p:cNvSpPr/>
          <p:nvPr/>
        </p:nvSpPr>
        <p:spPr>
          <a:xfrm>
            <a:off x="8248785" y="2737607"/>
            <a:ext cx="359777" cy="32431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id="{CD3E36F2-F72B-4148-A747-A8734054EA0D}"/>
              </a:ext>
            </a:extLst>
          </p:cNvPr>
          <p:cNvCxnSpPr>
            <a:cxnSpLocks/>
          </p:cNvCxnSpPr>
          <p:nvPr/>
        </p:nvCxnSpPr>
        <p:spPr>
          <a:xfrm flipV="1">
            <a:off x="8602041" y="2509840"/>
            <a:ext cx="746921" cy="234656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Connector 174">
            <a:extLst>
              <a:ext uri="{FF2B5EF4-FFF2-40B4-BE49-F238E27FC236}">
                <a16:creationId xmlns:a16="http://schemas.microsoft.com/office/drawing/2014/main" id="{C9A9A495-317D-EF4B-B92D-D15C5CEFAF50}"/>
              </a:ext>
            </a:extLst>
          </p:cNvPr>
          <p:cNvCxnSpPr>
            <a:cxnSpLocks/>
          </p:cNvCxnSpPr>
          <p:nvPr/>
        </p:nvCxnSpPr>
        <p:spPr>
          <a:xfrm>
            <a:off x="8608562" y="3073854"/>
            <a:ext cx="740400" cy="86991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Rectangle 177">
            <a:extLst>
              <a:ext uri="{FF2B5EF4-FFF2-40B4-BE49-F238E27FC236}">
                <a16:creationId xmlns:a16="http://schemas.microsoft.com/office/drawing/2014/main" id="{3C78157E-CCCB-B64C-BA54-7E46F2228D7C}"/>
              </a:ext>
            </a:extLst>
          </p:cNvPr>
          <p:cNvSpPr/>
          <p:nvPr/>
        </p:nvSpPr>
        <p:spPr>
          <a:xfrm>
            <a:off x="8255306" y="1757565"/>
            <a:ext cx="359777" cy="32431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9" name="Straight Connector 178">
            <a:extLst>
              <a:ext uri="{FF2B5EF4-FFF2-40B4-BE49-F238E27FC236}">
                <a16:creationId xmlns:a16="http://schemas.microsoft.com/office/drawing/2014/main" id="{957A33C4-CBD4-0C46-937B-1CC2F90C3987}"/>
              </a:ext>
            </a:extLst>
          </p:cNvPr>
          <p:cNvCxnSpPr>
            <a:cxnSpLocks/>
          </p:cNvCxnSpPr>
          <p:nvPr/>
        </p:nvCxnSpPr>
        <p:spPr>
          <a:xfrm flipV="1">
            <a:off x="8608562" y="1529798"/>
            <a:ext cx="746921" cy="234656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Connector 179">
            <a:extLst>
              <a:ext uri="{FF2B5EF4-FFF2-40B4-BE49-F238E27FC236}">
                <a16:creationId xmlns:a16="http://schemas.microsoft.com/office/drawing/2014/main" id="{91844C2E-5CD8-434E-B9E4-27F33CE6594E}"/>
              </a:ext>
            </a:extLst>
          </p:cNvPr>
          <p:cNvCxnSpPr>
            <a:cxnSpLocks/>
          </p:cNvCxnSpPr>
          <p:nvPr/>
        </p:nvCxnSpPr>
        <p:spPr>
          <a:xfrm>
            <a:off x="8615083" y="2093812"/>
            <a:ext cx="740400" cy="86991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Rectangle 180">
            <a:extLst>
              <a:ext uri="{FF2B5EF4-FFF2-40B4-BE49-F238E27FC236}">
                <a16:creationId xmlns:a16="http://schemas.microsoft.com/office/drawing/2014/main" id="{59906D49-693D-0D4D-81F0-40852985BE10}"/>
              </a:ext>
            </a:extLst>
          </p:cNvPr>
          <p:cNvSpPr/>
          <p:nvPr/>
        </p:nvSpPr>
        <p:spPr>
          <a:xfrm>
            <a:off x="8261827" y="774496"/>
            <a:ext cx="359777" cy="32431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2" name="Straight Connector 181">
            <a:extLst>
              <a:ext uri="{FF2B5EF4-FFF2-40B4-BE49-F238E27FC236}">
                <a16:creationId xmlns:a16="http://schemas.microsoft.com/office/drawing/2014/main" id="{2067C5A1-C643-CE43-B56D-70511CF97CDD}"/>
              </a:ext>
            </a:extLst>
          </p:cNvPr>
          <p:cNvCxnSpPr>
            <a:cxnSpLocks/>
          </p:cNvCxnSpPr>
          <p:nvPr/>
        </p:nvCxnSpPr>
        <p:spPr>
          <a:xfrm flipV="1">
            <a:off x="8615083" y="546729"/>
            <a:ext cx="746921" cy="234656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Connector 182">
            <a:extLst>
              <a:ext uri="{FF2B5EF4-FFF2-40B4-BE49-F238E27FC236}">
                <a16:creationId xmlns:a16="http://schemas.microsoft.com/office/drawing/2014/main" id="{B232E6E5-95D3-D442-AE46-FA80113E87DE}"/>
              </a:ext>
            </a:extLst>
          </p:cNvPr>
          <p:cNvCxnSpPr>
            <a:cxnSpLocks/>
          </p:cNvCxnSpPr>
          <p:nvPr/>
        </p:nvCxnSpPr>
        <p:spPr>
          <a:xfrm>
            <a:off x="8621604" y="1110743"/>
            <a:ext cx="740400" cy="86991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9" name="Graphic 188">
            <a:extLst>
              <a:ext uri="{FF2B5EF4-FFF2-40B4-BE49-F238E27FC236}">
                <a16:creationId xmlns:a16="http://schemas.microsoft.com/office/drawing/2014/main" id="{A87F679B-C23B-9145-846D-F5E02A8C0E11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1810172" y="2357270"/>
            <a:ext cx="1807984" cy="914400"/>
          </a:xfrm>
          <a:prstGeom prst="rect">
            <a:avLst/>
          </a:prstGeom>
        </p:spPr>
      </p:pic>
      <p:pic>
        <p:nvPicPr>
          <p:cNvPr id="191" name="Graphic 190">
            <a:extLst>
              <a:ext uri="{FF2B5EF4-FFF2-40B4-BE49-F238E27FC236}">
                <a16:creationId xmlns:a16="http://schemas.microsoft.com/office/drawing/2014/main" id="{7D87CD87-9CD3-4F44-8DD8-65F14009CF8C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1809960" y="395577"/>
            <a:ext cx="1808588" cy="911934"/>
          </a:xfrm>
          <a:prstGeom prst="rect">
            <a:avLst/>
          </a:prstGeom>
        </p:spPr>
      </p:pic>
      <p:pic>
        <p:nvPicPr>
          <p:cNvPr id="193" name="Picture 192">
            <a:extLst>
              <a:ext uri="{FF2B5EF4-FFF2-40B4-BE49-F238E27FC236}">
                <a16:creationId xmlns:a16="http://schemas.microsoft.com/office/drawing/2014/main" id="{5BD0306E-EF42-F64B-8047-F38AE8B39F14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1800558" y="1381493"/>
            <a:ext cx="1817597" cy="912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74894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9FAD8414-463A-1744-A984-BC468A8E08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6738" y="93305"/>
            <a:ext cx="914400" cy="91440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09092E31-A06F-3045-A2E2-3A8E81B489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4400" y="821095"/>
            <a:ext cx="914400" cy="91440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D2BE8113-FFC3-424F-A5D3-6E822247DB6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14400" y="1642190"/>
            <a:ext cx="914400" cy="91440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4F7C4D26-60A6-7B47-AB02-C990BEBE3D7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14400" y="2463285"/>
            <a:ext cx="914400" cy="91440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46AAD2C8-E4D3-4A47-8BD8-7FD8C738946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14400" y="3284380"/>
            <a:ext cx="914400" cy="914400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049938BF-5522-F146-88A6-CD552FEF097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14400" y="4105475"/>
            <a:ext cx="914400" cy="914400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84C5FCF7-694A-054E-B942-B868FADA68F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14400" y="4926570"/>
            <a:ext cx="914400" cy="914400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32439BF1-D8AA-6849-838B-46CB76DFE03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735495" y="0"/>
            <a:ext cx="914400" cy="914400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01546761-9C2F-B14A-8A0B-C744F593491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735495" y="821095"/>
            <a:ext cx="914400" cy="914400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355CACDD-B9E7-1840-B4BE-D51A856E2C72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735495" y="1642190"/>
            <a:ext cx="914400" cy="914400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03BDA603-AF92-A34C-B2CE-484DBF103AD2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735495" y="2463285"/>
            <a:ext cx="914400" cy="914400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21F5A56A-EC4E-EE44-8A86-7499C5EB4FA1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735495" y="3284380"/>
            <a:ext cx="914400" cy="914400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id="{52A078B1-B1E5-F544-A57F-EB3C0E380256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1735495" y="4105475"/>
            <a:ext cx="914400" cy="914400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3FCC550B-0374-934C-A2A0-47917223AEC3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1735495" y="4926570"/>
            <a:ext cx="914400" cy="914400"/>
          </a:xfrm>
          <a:prstGeom prst="rect">
            <a:avLst/>
          </a:prstGeom>
        </p:spPr>
      </p:pic>
      <p:pic>
        <p:nvPicPr>
          <p:cNvPr id="38" name="Graphic 37">
            <a:extLst>
              <a:ext uri="{FF2B5EF4-FFF2-40B4-BE49-F238E27FC236}">
                <a16:creationId xmlns:a16="http://schemas.microsoft.com/office/drawing/2014/main" id="{E2AFEED1-49D7-9045-9ACA-1ED98CA89F60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2556590" y="0"/>
            <a:ext cx="914400" cy="914400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id="{86101DBF-6363-5742-A89A-6690A58C31CF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2556590" y="821095"/>
            <a:ext cx="914400" cy="914400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0F74E4E6-87F9-1749-A82B-D364B895A463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2556590" y="1642190"/>
            <a:ext cx="914400" cy="914400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id="{A3B6AB7A-0002-1046-A4D9-577C2AF43DF7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2556590" y="2463285"/>
            <a:ext cx="914400" cy="914400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01C38F72-D956-CD4A-B286-54D3A0882635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2556590" y="3284380"/>
            <a:ext cx="914400" cy="914400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id="{540BCBA3-01E3-E847-8AE0-C5B2184AF394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2556590" y="4105475"/>
            <a:ext cx="914400" cy="9144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id="{BD4CA3A2-CC20-534F-95A8-6D3657B7280C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2556590" y="4926570"/>
            <a:ext cx="914400" cy="91440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id="{5A59985E-6EF6-6045-923E-02431DBA66FF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3377685" y="0"/>
            <a:ext cx="914400" cy="914400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id="{8656648C-EAE4-1D44-8E44-F44B6FFCC861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3377685" y="821095"/>
            <a:ext cx="914400" cy="91440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id="{CC1BB8B9-7911-A344-91F9-74340F3B6E08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3377685" y="1642190"/>
            <a:ext cx="914400" cy="91440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id="{99167A9D-AA76-9749-8B30-5F87B9673161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3377685" y="2463285"/>
            <a:ext cx="914400" cy="914400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id="{B7692094-1780-B940-AEA2-22E128958FAF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3377685" y="3284380"/>
            <a:ext cx="914400" cy="9144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id="{696A29C0-1098-1F4A-A273-F045EEB6143F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3377685" y="4105475"/>
            <a:ext cx="914400" cy="91440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id="{99D64262-1D93-4245-BF0E-5F08D525DE8E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3377685" y="4926570"/>
            <a:ext cx="914400" cy="914400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id="{9815A693-4638-284D-8564-086CF7545BEE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4198780" y="0"/>
            <a:ext cx="914400" cy="914400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:a16="http://schemas.microsoft.com/office/drawing/2014/main" id="{D805FF06-ABCF-004F-996B-C6319309C05F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4198780" y="821095"/>
            <a:ext cx="914400" cy="91440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id="{7068C4EB-A602-0D42-8C17-C95A2B6ADA81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4198780" y="1642190"/>
            <a:ext cx="914400" cy="914400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id="{4ABDB4FF-0592-424E-80E1-840FEE4A36FD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4198780" y="2463285"/>
            <a:ext cx="914400" cy="9144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id="{A153979E-697C-5E43-B34A-988E1DAA2F53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4198780" y="3284380"/>
            <a:ext cx="914400" cy="914400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id="{0BCE12C3-B759-CF4F-BBF6-5F85BB9E78DB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4198780" y="4105475"/>
            <a:ext cx="914400" cy="914400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id="{21FCA7B8-0EFA-2C43-BAAA-E4A17DAB31E2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96DAC541-7B7A-43D3-8B79-37D633B846F1}">
                <asvg:svgBlip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4198780" y="4926570"/>
            <a:ext cx="914400" cy="914400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id="{26DBFC86-F8FF-FF4F-9BE6-40895871659A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96DAC541-7B7A-43D3-8B79-37D633B846F1}">
                <asvg:svgBlip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5001214" y="0"/>
            <a:ext cx="914400" cy="91440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id="{962BD292-D1AB-AF44-ACCE-6EA1FF3F59B9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96DAC541-7B7A-43D3-8B79-37D633B846F1}">
                <asvg:svgBlip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5019875" y="821095"/>
            <a:ext cx="914400" cy="914400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:a16="http://schemas.microsoft.com/office/drawing/2014/main" id="{6680FDE6-B55B-4947-A899-5288A5907967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96DAC541-7B7A-43D3-8B79-37D633B846F1}">
                <asvg:svgBlip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5019875" y="1642190"/>
            <a:ext cx="914400" cy="9144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id="{41E7A93F-8312-DB4B-9B7A-A1770E34FEF2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96DAC541-7B7A-43D3-8B79-37D633B846F1}">
                <asvg:svgBlip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5019875" y="2463285"/>
            <a:ext cx="914400" cy="914400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:a16="http://schemas.microsoft.com/office/drawing/2014/main" id="{87B19762-CE7A-0044-A29B-171FB6B1630A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96DAC541-7B7A-43D3-8B79-37D633B846F1}">
                <asvg:svgBlip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5019875" y="3284380"/>
            <a:ext cx="914400" cy="914400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id="{20DFD114-0D4A-2E4D-A785-209558895270}"/>
              </a:ext>
            </a:extLst>
          </p:cNvPr>
          <p:cNvPicPr>
            <a:picLocks noChangeAspect="1"/>
          </p:cNvPicPr>
          <p:nvPr/>
        </p:nvPicPr>
        <p:blipFill>
          <a:blip r:embed="rId82">
            <a:extLst>
              <a:ext uri="{96DAC541-7B7A-43D3-8B79-37D633B846F1}">
                <asvg:svgBlip xmlns:asvg="http://schemas.microsoft.com/office/drawing/2016/SVG/main" r:embed="rId83"/>
              </a:ext>
            </a:extLst>
          </a:blip>
          <a:stretch>
            <a:fillRect/>
          </a:stretch>
        </p:blipFill>
        <p:spPr>
          <a:xfrm>
            <a:off x="5019875" y="4105475"/>
            <a:ext cx="914400" cy="914400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:a16="http://schemas.microsoft.com/office/drawing/2014/main" id="{E97F5469-2E24-0B4D-A023-2E4BA6B39441}"/>
              </a:ext>
            </a:extLst>
          </p:cNvPr>
          <p:cNvPicPr>
            <a:picLocks noChangeAspect="1"/>
          </p:cNvPicPr>
          <p:nvPr/>
        </p:nvPicPr>
        <p:blipFill>
          <a:blip r:embed="rId84">
            <a:extLst>
              <a:ext uri="{96DAC541-7B7A-43D3-8B79-37D633B846F1}">
                <asvg:svgBlip xmlns:asvg="http://schemas.microsoft.com/office/drawing/2016/SVG/main" r:embed="rId85"/>
              </a:ext>
            </a:extLst>
          </a:blip>
          <a:stretch>
            <a:fillRect/>
          </a:stretch>
        </p:blipFill>
        <p:spPr>
          <a:xfrm>
            <a:off x="5019875" y="4926570"/>
            <a:ext cx="914400" cy="914400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id="{D2EC23BC-54D3-0749-8E7B-DFE8F36549EB}"/>
              </a:ext>
            </a:extLst>
          </p:cNvPr>
          <p:cNvPicPr>
            <a:picLocks noChangeAspect="1"/>
          </p:cNvPicPr>
          <p:nvPr/>
        </p:nvPicPr>
        <p:blipFill>
          <a:blip r:embed="rId86">
            <a:extLst>
              <a:ext uri="{96DAC541-7B7A-43D3-8B79-37D633B846F1}">
                <asvg:svgBlip xmlns:asvg="http://schemas.microsoft.com/office/drawing/2016/SVG/main" r:embed="rId87"/>
              </a:ext>
            </a:extLst>
          </a:blip>
          <a:stretch>
            <a:fillRect/>
          </a:stretch>
        </p:blipFill>
        <p:spPr>
          <a:xfrm>
            <a:off x="5840970" y="0"/>
            <a:ext cx="914400" cy="914400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id="{06BDE12E-8761-2143-86D4-F4898A39B300}"/>
              </a:ext>
            </a:extLst>
          </p:cNvPr>
          <p:cNvPicPr>
            <a:picLocks noChangeAspect="1"/>
          </p:cNvPicPr>
          <p:nvPr/>
        </p:nvPicPr>
        <p:blipFill>
          <a:blip r:embed="rId88">
            <a:extLst>
              <a:ext uri="{96DAC541-7B7A-43D3-8B79-37D633B846F1}">
                <asvg:svgBlip xmlns:asvg="http://schemas.microsoft.com/office/drawing/2016/SVG/main" r:embed="rId89"/>
              </a:ext>
            </a:extLst>
          </a:blip>
          <a:stretch>
            <a:fillRect/>
          </a:stretch>
        </p:blipFill>
        <p:spPr>
          <a:xfrm>
            <a:off x="5840970" y="821095"/>
            <a:ext cx="914400" cy="914400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id="{7ECBDE63-AD1B-A842-A093-927B7BF8BDE1}"/>
              </a:ext>
            </a:extLst>
          </p:cNvPr>
          <p:cNvPicPr>
            <a:picLocks noChangeAspect="1"/>
          </p:cNvPicPr>
          <p:nvPr/>
        </p:nvPicPr>
        <p:blipFill>
          <a:blip r:embed="rId90">
            <a:extLst>
              <a:ext uri="{96DAC541-7B7A-43D3-8B79-37D633B846F1}">
                <asvg:svgBlip xmlns:asvg="http://schemas.microsoft.com/office/drawing/2016/SVG/main" r:embed="rId91"/>
              </a:ext>
            </a:extLst>
          </a:blip>
          <a:stretch>
            <a:fillRect/>
          </a:stretch>
        </p:blipFill>
        <p:spPr>
          <a:xfrm>
            <a:off x="5840970" y="1642190"/>
            <a:ext cx="914400" cy="914400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:a16="http://schemas.microsoft.com/office/drawing/2014/main" id="{29FBB733-69B4-C346-97EF-7F5C05A972B1}"/>
              </a:ext>
            </a:extLst>
          </p:cNvPr>
          <p:cNvPicPr>
            <a:picLocks noChangeAspect="1"/>
          </p:cNvPicPr>
          <p:nvPr/>
        </p:nvPicPr>
        <p:blipFill>
          <a:blip r:embed="rId92">
            <a:extLst>
              <a:ext uri="{96DAC541-7B7A-43D3-8B79-37D633B846F1}">
                <asvg:svgBlip xmlns:asvg="http://schemas.microsoft.com/office/drawing/2016/SVG/main" r:embed="rId93"/>
              </a:ext>
            </a:extLst>
          </a:blip>
          <a:stretch>
            <a:fillRect/>
          </a:stretch>
        </p:blipFill>
        <p:spPr>
          <a:xfrm>
            <a:off x="5840970" y="2463285"/>
            <a:ext cx="914400" cy="91440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:a16="http://schemas.microsoft.com/office/drawing/2014/main" id="{4D72A5FE-E354-474F-BE1D-5471FBCFB5C8}"/>
              </a:ext>
            </a:extLst>
          </p:cNvPr>
          <p:cNvPicPr>
            <a:picLocks noChangeAspect="1"/>
          </p:cNvPicPr>
          <p:nvPr/>
        </p:nvPicPr>
        <p:blipFill>
          <a:blip r:embed="rId94">
            <a:extLst>
              <a:ext uri="{96DAC541-7B7A-43D3-8B79-37D633B846F1}">
                <asvg:svgBlip xmlns:asvg="http://schemas.microsoft.com/office/drawing/2016/SVG/main" r:embed="rId95"/>
              </a:ext>
            </a:extLst>
          </a:blip>
          <a:stretch>
            <a:fillRect/>
          </a:stretch>
        </p:blipFill>
        <p:spPr>
          <a:xfrm>
            <a:off x="5840970" y="3284380"/>
            <a:ext cx="914400" cy="914400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:a16="http://schemas.microsoft.com/office/drawing/2014/main" id="{D2E2E7C7-164B-7D44-A221-EF9CF3B92626}"/>
              </a:ext>
            </a:extLst>
          </p:cNvPr>
          <p:cNvPicPr>
            <a:picLocks noChangeAspect="1"/>
          </p:cNvPicPr>
          <p:nvPr/>
        </p:nvPicPr>
        <p:blipFill>
          <a:blip r:embed="rId96">
            <a:extLst>
              <a:ext uri="{96DAC541-7B7A-43D3-8B79-37D633B846F1}">
                <asvg:svgBlip xmlns:asvg="http://schemas.microsoft.com/office/drawing/2016/SVG/main" r:embed="rId97"/>
              </a:ext>
            </a:extLst>
          </a:blip>
          <a:stretch>
            <a:fillRect/>
          </a:stretch>
        </p:blipFill>
        <p:spPr>
          <a:xfrm>
            <a:off x="5840970" y="4105475"/>
            <a:ext cx="914400" cy="914400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:a16="http://schemas.microsoft.com/office/drawing/2014/main" id="{E4DE94A7-343D-E14A-A210-5ABD6DC0F0A7}"/>
              </a:ext>
            </a:extLst>
          </p:cNvPr>
          <p:cNvPicPr>
            <a:picLocks noChangeAspect="1"/>
          </p:cNvPicPr>
          <p:nvPr/>
        </p:nvPicPr>
        <p:blipFill>
          <a:blip r:embed="rId98">
            <a:extLst>
              <a:ext uri="{96DAC541-7B7A-43D3-8B79-37D633B846F1}">
                <asvg:svgBlip xmlns:asvg="http://schemas.microsoft.com/office/drawing/2016/SVG/main" r:embed="rId99"/>
              </a:ext>
            </a:extLst>
          </a:blip>
          <a:stretch>
            <a:fillRect/>
          </a:stretch>
        </p:blipFill>
        <p:spPr>
          <a:xfrm>
            <a:off x="5840970" y="4926570"/>
            <a:ext cx="914400" cy="914400"/>
          </a:xfrm>
          <a:prstGeom prst="rect">
            <a:avLst/>
          </a:prstGeom>
        </p:spPr>
      </p:pic>
      <p:sp>
        <p:nvSpPr>
          <p:cNvPr id="107" name="Rounded Rectangle 106">
            <a:extLst>
              <a:ext uri="{FF2B5EF4-FFF2-40B4-BE49-F238E27FC236}">
                <a16:creationId xmlns:a16="http://schemas.microsoft.com/office/drawing/2014/main" id="{6D3A69B4-387F-344A-AA3C-4E97611FD7C5}"/>
              </a:ext>
            </a:extLst>
          </p:cNvPr>
          <p:cNvSpPr/>
          <p:nvPr/>
        </p:nvSpPr>
        <p:spPr>
          <a:xfrm>
            <a:off x="965718" y="5019875"/>
            <a:ext cx="821095" cy="821095"/>
          </a:xfrm>
          <a:prstGeom prst="round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ounded Rectangle 109">
            <a:extLst>
              <a:ext uri="{FF2B5EF4-FFF2-40B4-BE49-F238E27FC236}">
                <a16:creationId xmlns:a16="http://schemas.microsoft.com/office/drawing/2014/main" id="{490A3011-D760-9448-96A3-A5F12D5EE891}"/>
              </a:ext>
            </a:extLst>
          </p:cNvPr>
          <p:cNvSpPr/>
          <p:nvPr/>
        </p:nvSpPr>
        <p:spPr>
          <a:xfrm>
            <a:off x="5887622" y="4973222"/>
            <a:ext cx="821095" cy="821095"/>
          </a:xfrm>
          <a:prstGeom prst="round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ounded Rectangle 110">
            <a:extLst>
              <a:ext uri="{FF2B5EF4-FFF2-40B4-BE49-F238E27FC236}">
                <a16:creationId xmlns:a16="http://schemas.microsoft.com/office/drawing/2014/main" id="{FA38C0CC-BBFC-4948-97BF-F4633C885CD9}"/>
              </a:ext>
            </a:extLst>
          </p:cNvPr>
          <p:cNvSpPr/>
          <p:nvPr/>
        </p:nvSpPr>
        <p:spPr>
          <a:xfrm>
            <a:off x="5887622" y="93305"/>
            <a:ext cx="821095" cy="821095"/>
          </a:xfrm>
          <a:prstGeom prst="round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ounded Rectangle 111">
            <a:extLst>
              <a:ext uri="{FF2B5EF4-FFF2-40B4-BE49-F238E27FC236}">
                <a16:creationId xmlns:a16="http://schemas.microsoft.com/office/drawing/2014/main" id="{801B5EA5-F412-B946-87B7-CE510BE740D5}"/>
              </a:ext>
            </a:extLst>
          </p:cNvPr>
          <p:cNvSpPr/>
          <p:nvPr/>
        </p:nvSpPr>
        <p:spPr>
          <a:xfrm>
            <a:off x="957943" y="139958"/>
            <a:ext cx="821095" cy="821095"/>
          </a:xfrm>
          <a:prstGeom prst="round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5643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Picture 69">
            <a:extLst>
              <a:ext uri="{FF2B5EF4-FFF2-40B4-BE49-F238E27FC236}">
                <a16:creationId xmlns:a16="http://schemas.microsoft.com/office/drawing/2014/main" id="{14B124F9-E636-8645-9DB3-6A4C9843F7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285" y="2117544"/>
            <a:ext cx="1371600" cy="1828800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F3632FF5-CFA2-1E43-BF62-5654DC3A38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614" y="335795"/>
            <a:ext cx="1371600" cy="1828800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8084B75D-6A13-AC4A-9BA6-97B45BCD52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747" y="3892329"/>
            <a:ext cx="1293467" cy="1407596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C9D63EA9-CE98-5743-ACCE-384F9BCB66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38253" y="195711"/>
            <a:ext cx="1828800" cy="1828800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E55F1887-50F4-DA45-9B2C-AC0F9B85724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838253" y="2034061"/>
            <a:ext cx="1828800" cy="1828800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95BC56DD-E138-6646-875F-3DAFB169ED7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805118" y="3802307"/>
            <a:ext cx="1828800" cy="18288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E867ED73-BD89-AC47-A8B9-2917696BDA0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83153" y="898760"/>
            <a:ext cx="888348" cy="846457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0D7F7A1E-0708-474E-9CEB-FA597FBCDD2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296965" y="260681"/>
            <a:ext cx="1828800" cy="182880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E4C83787-C146-5245-8A21-ACAB4200880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118794" y="2501300"/>
            <a:ext cx="1535261" cy="1404909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D7FDFEDD-A2D1-1D47-A7A2-E97AE9448FB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329102" y="2104715"/>
            <a:ext cx="1828800" cy="182880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B555BE06-2F94-6448-8D88-86F0506A2F2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047954" y="4048881"/>
            <a:ext cx="1689231" cy="1676034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id="{B92C1C31-3A36-E541-9C5C-AE2FAB6C1D62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6356464" y="3865627"/>
            <a:ext cx="1828800" cy="1828800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F4BE0156-10BE-D948-99EF-CC869DFB367D}"/>
              </a:ext>
            </a:extLst>
          </p:cNvPr>
          <p:cNvPicPr preferRelativeResize="0">
            <a:picLocks/>
          </p:cNvPicPr>
          <p:nvPr/>
        </p:nvPicPr>
        <p:blipFill>
          <a:blip r:embed="rId19"/>
          <a:stretch>
            <a:fillRect/>
          </a:stretch>
        </p:blipFill>
        <p:spPr>
          <a:xfrm>
            <a:off x="8427240" y="819560"/>
            <a:ext cx="914400" cy="9144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51E1ED71-6C8F-1A43-BFDF-C3CAB4DBF7BE}"/>
              </a:ext>
            </a:extLst>
          </p:cNvPr>
          <p:cNvPicPr preferRelativeResize="0">
            <a:picLocks/>
          </p:cNvPicPr>
          <p:nvPr/>
        </p:nvPicPr>
        <p:blipFill>
          <a:blip r:embed="rId20"/>
          <a:stretch>
            <a:fillRect/>
          </a:stretch>
        </p:blipFill>
        <p:spPr>
          <a:xfrm>
            <a:off x="8427240" y="2663060"/>
            <a:ext cx="914400" cy="9144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FEFBEEDA-2D26-3C42-9C2C-F5D3FCE3BD20}"/>
              </a:ext>
            </a:extLst>
          </p:cNvPr>
          <p:cNvPicPr preferRelativeResize="0">
            <a:picLocks/>
          </p:cNvPicPr>
          <p:nvPr/>
        </p:nvPicPr>
        <p:blipFill>
          <a:blip r:embed="rId21"/>
          <a:stretch>
            <a:fillRect/>
          </a:stretch>
        </p:blipFill>
        <p:spPr>
          <a:xfrm>
            <a:off x="8468805" y="4216839"/>
            <a:ext cx="914400" cy="9144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0720FE39-F6CD-4A42-AB5E-6323487F5647}"/>
              </a:ext>
            </a:extLst>
          </p:cNvPr>
          <p:cNvPicPr preferRelativeResize="0">
            <a:picLocks/>
          </p:cNvPicPr>
          <p:nvPr/>
        </p:nvPicPr>
        <p:blipFill>
          <a:blip r:embed="rId22"/>
          <a:stretch>
            <a:fillRect/>
          </a:stretch>
        </p:blipFill>
        <p:spPr>
          <a:xfrm>
            <a:off x="3984786" y="701808"/>
            <a:ext cx="914400" cy="9144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92F8E870-02E6-3649-82B8-02F73FA64F45}"/>
              </a:ext>
            </a:extLst>
          </p:cNvPr>
          <p:cNvPicPr preferRelativeResize="0">
            <a:picLocks/>
          </p:cNvPicPr>
          <p:nvPr/>
        </p:nvPicPr>
        <p:blipFill>
          <a:blip r:embed="rId23"/>
          <a:stretch>
            <a:fillRect/>
          </a:stretch>
        </p:blipFill>
        <p:spPr>
          <a:xfrm>
            <a:off x="3984786" y="2561915"/>
            <a:ext cx="914400" cy="9144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37E54273-50A2-4842-AB2C-C48A7D0EF66A}"/>
              </a:ext>
            </a:extLst>
          </p:cNvPr>
          <p:cNvPicPr preferRelativeResize="0">
            <a:picLocks/>
          </p:cNvPicPr>
          <p:nvPr/>
        </p:nvPicPr>
        <p:blipFill>
          <a:blip r:embed="rId24"/>
          <a:stretch>
            <a:fillRect/>
          </a:stretch>
        </p:blipFill>
        <p:spPr>
          <a:xfrm>
            <a:off x="3928467" y="4325037"/>
            <a:ext cx="914400" cy="9144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71" name="Rectangle 70">
            <a:extLst>
              <a:ext uri="{FF2B5EF4-FFF2-40B4-BE49-F238E27FC236}">
                <a16:creationId xmlns:a16="http://schemas.microsoft.com/office/drawing/2014/main" id="{5183C97D-27FF-DE4C-A607-559D098D9D02}"/>
              </a:ext>
            </a:extLst>
          </p:cNvPr>
          <p:cNvSpPr/>
          <p:nvPr/>
        </p:nvSpPr>
        <p:spPr>
          <a:xfrm>
            <a:off x="2512381" y="1742117"/>
            <a:ext cx="488271" cy="330981"/>
          </a:xfrm>
          <a:prstGeom prst="rect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B552EF38-AA50-444D-BF3D-67B6361D473F}"/>
              </a:ext>
            </a:extLst>
          </p:cNvPr>
          <p:cNvCxnSpPr>
            <a:cxnSpLocks/>
          </p:cNvCxnSpPr>
          <p:nvPr/>
        </p:nvCxnSpPr>
        <p:spPr>
          <a:xfrm flipV="1">
            <a:off x="3000652" y="694867"/>
            <a:ext cx="967876" cy="104725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B0ADBF22-F469-CC46-A071-ECF1EF41750B}"/>
              </a:ext>
            </a:extLst>
          </p:cNvPr>
          <p:cNvCxnSpPr>
            <a:cxnSpLocks/>
          </p:cNvCxnSpPr>
          <p:nvPr/>
        </p:nvCxnSpPr>
        <p:spPr>
          <a:xfrm flipV="1">
            <a:off x="3016910" y="1616209"/>
            <a:ext cx="965931" cy="456889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Rectangle 83">
            <a:extLst>
              <a:ext uri="{FF2B5EF4-FFF2-40B4-BE49-F238E27FC236}">
                <a16:creationId xmlns:a16="http://schemas.microsoft.com/office/drawing/2014/main" id="{54297CDA-5F33-974C-A181-16BCF0CCEBC2}"/>
              </a:ext>
            </a:extLst>
          </p:cNvPr>
          <p:cNvSpPr/>
          <p:nvPr/>
        </p:nvSpPr>
        <p:spPr>
          <a:xfrm>
            <a:off x="2752653" y="2663060"/>
            <a:ext cx="488271" cy="330981"/>
          </a:xfrm>
          <a:prstGeom prst="rect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29A9D57B-C9DD-BE4C-BD57-82EA0A9F40F2}"/>
              </a:ext>
            </a:extLst>
          </p:cNvPr>
          <p:cNvCxnSpPr>
            <a:cxnSpLocks/>
          </p:cNvCxnSpPr>
          <p:nvPr/>
        </p:nvCxnSpPr>
        <p:spPr>
          <a:xfrm flipV="1">
            <a:off x="3240924" y="2532892"/>
            <a:ext cx="727604" cy="130169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C23D3C46-985B-AA48-ACC3-89F39DC884CE}"/>
              </a:ext>
            </a:extLst>
          </p:cNvPr>
          <p:cNvCxnSpPr>
            <a:cxnSpLocks/>
          </p:cNvCxnSpPr>
          <p:nvPr/>
        </p:nvCxnSpPr>
        <p:spPr>
          <a:xfrm>
            <a:off x="3240924" y="2994041"/>
            <a:ext cx="741917" cy="482274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ectangle 90">
            <a:extLst>
              <a:ext uri="{FF2B5EF4-FFF2-40B4-BE49-F238E27FC236}">
                <a16:creationId xmlns:a16="http://schemas.microsoft.com/office/drawing/2014/main" id="{CE0C3BCD-0DD3-C345-8534-65CD33986861}"/>
              </a:ext>
            </a:extLst>
          </p:cNvPr>
          <p:cNvSpPr/>
          <p:nvPr/>
        </p:nvSpPr>
        <p:spPr>
          <a:xfrm>
            <a:off x="3368033" y="4509618"/>
            <a:ext cx="265885" cy="354402"/>
          </a:xfrm>
          <a:prstGeom prst="rect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5D47294B-6152-2F4A-8041-2A441F21F339}"/>
              </a:ext>
            </a:extLst>
          </p:cNvPr>
          <p:cNvCxnSpPr>
            <a:cxnSpLocks/>
          </p:cNvCxnSpPr>
          <p:nvPr/>
        </p:nvCxnSpPr>
        <p:spPr>
          <a:xfrm flipV="1">
            <a:off x="3656203" y="4325037"/>
            <a:ext cx="216496" cy="184582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108DC493-CC08-A342-8A86-5B3401976083}"/>
              </a:ext>
            </a:extLst>
          </p:cNvPr>
          <p:cNvCxnSpPr>
            <a:cxnSpLocks/>
          </p:cNvCxnSpPr>
          <p:nvPr/>
        </p:nvCxnSpPr>
        <p:spPr>
          <a:xfrm>
            <a:off x="3656203" y="4864021"/>
            <a:ext cx="256905" cy="375416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Rectangle 100">
            <a:extLst>
              <a:ext uri="{FF2B5EF4-FFF2-40B4-BE49-F238E27FC236}">
                <a16:creationId xmlns:a16="http://schemas.microsoft.com/office/drawing/2014/main" id="{D3008D89-1188-E442-9ED5-328082472DE8}"/>
              </a:ext>
            </a:extLst>
          </p:cNvPr>
          <p:cNvSpPr/>
          <p:nvPr/>
        </p:nvSpPr>
        <p:spPr>
          <a:xfrm>
            <a:off x="7941964" y="4403528"/>
            <a:ext cx="265885" cy="354402"/>
          </a:xfrm>
          <a:prstGeom prst="rect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2A3FF83B-15D8-994F-A44E-803188135935}"/>
              </a:ext>
            </a:extLst>
          </p:cNvPr>
          <p:cNvCxnSpPr>
            <a:cxnSpLocks/>
          </p:cNvCxnSpPr>
          <p:nvPr/>
        </p:nvCxnSpPr>
        <p:spPr>
          <a:xfrm flipV="1">
            <a:off x="8230134" y="4218947"/>
            <a:ext cx="216496" cy="184582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E9832910-F864-E943-AE16-BAE202BC26B6}"/>
              </a:ext>
            </a:extLst>
          </p:cNvPr>
          <p:cNvCxnSpPr>
            <a:cxnSpLocks/>
          </p:cNvCxnSpPr>
          <p:nvPr/>
        </p:nvCxnSpPr>
        <p:spPr>
          <a:xfrm>
            <a:off x="8230134" y="4757931"/>
            <a:ext cx="256905" cy="375416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Rectangle 103">
            <a:extLst>
              <a:ext uri="{FF2B5EF4-FFF2-40B4-BE49-F238E27FC236}">
                <a16:creationId xmlns:a16="http://schemas.microsoft.com/office/drawing/2014/main" id="{472FCF7F-37CE-0F47-851C-24FB55C35AEB}"/>
              </a:ext>
            </a:extLst>
          </p:cNvPr>
          <p:cNvSpPr/>
          <p:nvPr/>
        </p:nvSpPr>
        <p:spPr>
          <a:xfrm>
            <a:off x="7188034" y="2773411"/>
            <a:ext cx="488271" cy="330981"/>
          </a:xfrm>
          <a:prstGeom prst="rect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76A08143-DB0D-F745-8712-E15433838B27}"/>
              </a:ext>
            </a:extLst>
          </p:cNvPr>
          <p:cNvCxnSpPr>
            <a:cxnSpLocks/>
          </p:cNvCxnSpPr>
          <p:nvPr/>
        </p:nvCxnSpPr>
        <p:spPr>
          <a:xfrm flipV="1">
            <a:off x="7676305" y="2643243"/>
            <a:ext cx="727604" cy="130169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05F9B698-2BC1-1B45-B9BA-22B6FE462174}"/>
              </a:ext>
            </a:extLst>
          </p:cNvPr>
          <p:cNvCxnSpPr>
            <a:cxnSpLocks/>
          </p:cNvCxnSpPr>
          <p:nvPr/>
        </p:nvCxnSpPr>
        <p:spPr>
          <a:xfrm>
            <a:off x="7676305" y="3104392"/>
            <a:ext cx="741917" cy="482274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Rectangle 106">
            <a:extLst>
              <a:ext uri="{FF2B5EF4-FFF2-40B4-BE49-F238E27FC236}">
                <a16:creationId xmlns:a16="http://schemas.microsoft.com/office/drawing/2014/main" id="{B037BEB0-7B25-A54A-9EC8-405CB92540D8}"/>
              </a:ext>
            </a:extLst>
          </p:cNvPr>
          <p:cNvSpPr/>
          <p:nvPr/>
        </p:nvSpPr>
        <p:spPr>
          <a:xfrm>
            <a:off x="6998370" y="1824789"/>
            <a:ext cx="488271" cy="330981"/>
          </a:xfrm>
          <a:prstGeom prst="rect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F08D668C-C5F3-384C-8F2E-C05623BD6F17}"/>
              </a:ext>
            </a:extLst>
          </p:cNvPr>
          <p:cNvCxnSpPr>
            <a:cxnSpLocks/>
          </p:cNvCxnSpPr>
          <p:nvPr/>
        </p:nvCxnSpPr>
        <p:spPr>
          <a:xfrm flipV="1">
            <a:off x="7486641" y="777539"/>
            <a:ext cx="967876" cy="104725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A0427D8D-3365-FA4A-B02A-C3B670D1635D}"/>
              </a:ext>
            </a:extLst>
          </p:cNvPr>
          <p:cNvCxnSpPr>
            <a:cxnSpLocks/>
          </p:cNvCxnSpPr>
          <p:nvPr/>
        </p:nvCxnSpPr>
        <p:spPr>
          <a:xfrm flipV="1">
            <a:off x="7502899" y="1768156"/>
            <a:ext cx="965931" cy="456889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67A54927-7664-C145-A130-AA63E3AA6795}"/>
              </a:ext>
            </a:extLst>
          </p:cNvPr>
          <p:cNvSpPr txBox="1"/>
          <p:nvPr/>
        </p:nvSpPr>
        <p:spPr>
          <a:xfrm>
            <a:off x="1727134" y="5500573"/>
            <a:ext cx="25795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Circle Initialization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A770840A-3632-0C43-A546-4EAEDCD527C4}"/>
              </a:ext>
            </a:extLst>
          </p:cNvPr>
          <p:cNvSpPr txBox="1"/>
          <p:nvPr/>
        </p:nvSpPr>
        <p:spPr>
          <a:xfrm>
            <a:off x="6560471" y="5521893"/>
            <a:ext cx="28712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Random Initialization</a:t>
            </a:r>
          </a:p>
        </p:txBody>
      </p:sp>
    </p:spTree>
    <p:extLst>
      <p:ext uri="{BB962C8B-B14F-4D97-AF65-F5344CB8AC3E}">
        <p14:creationId xmlns:p14="http://schemas.microsoft.com/office/powerpoint/2010/main" val="30384465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1F574085-61A4-784E-AECA-9FBA8070DABE}"/>
              </a:ext>
            </a:extLst>
          </p:cNvPr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416424" y="3993774"/>
            <a:ext cx="914400" cy="914400"/>
          </a:xfrm>
          <a:prstGeom prst="rect">
            <a:avLst/>
          </a:prstGeom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ED472F79-3857-4646-A018-4DC855BE2AE6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416424" y="1143000"/>
            <a:ext cx="914400" cy="914400"/>
          </a:xfrm>
          <a:prstGeom prst="rect">
            <a:avLst/>
          </a:prstGeom>
        </p:spPr>
      </p:pic>
      <p:pic>
        <p:nvPicPr>
          <p:cNvPr id="9" name="Picture 8" descr="A yellow smiley face&#10;&#10;Description automatically generated with low confidence">
            <a:extLst>
              <a:ext uri="{FF2B5EF4-FFF2-40B4-BE49-F238E27FC236}">
                <a16:creationId xmlns:a16="http://schemas.microsoft.com/office/drawing/2014/main" id="{D4254C87-CBCF-654E-B306-D84D8216F794}"/>
              </a:ext>
            </a:extLst>
          </p:cNvPr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416424" y="2093258"/>
            <a:ext cx="914400" cy="9144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09C5E04-F5A5-0942-88B6-4291AB37FBD7}"/>
              </a:ext>
            </a:extLst>
          </p:cNvPr>
          <p:cNvPicPr preferRelativeResize="0"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3299011" y="1143000"/>
            <a:ext cx="914400" cy="914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0A94B64-8A25-C742-BEB1-212D9749353A}"/>
              </a:ext>
            </a:extLst>
          </p:cNvPr>
          <p:cNvPicPr preferRelativeResize="0"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3299011" y="2093258"/>
            <a:ext cx="914400" cy="9144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86F7319-C0C0-F04D-BD6F-85CB232FB7A4}"/>
              </a:ext>
            </a:extLst>
          </p:cNvPr>
          <p:cNvPicPr preferRelativeResize="0"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3299011" y="3043516"/>
            <a:ext cx="914400" cy="9144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05B8AC5-8872-CA46-8FB0-B996A8BADE1C}"/>
              </a:ext>
            </a:extLst>
          </p:cNvPr>
          <p:cNvPicPr preferRelativeResize="0"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3299011" y="3993774"/>
            <a:ext cx="914400" cy="9144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CA87546-7CA3-094F-9D43-D980968A90EA}"/>
              </a:ext>
            </a:extLst>
          </p:cNvPr>
          <p:cNvPicPr preferRelativeResize="0"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2384611" y="1143000"/>
            <a:ext cx="914400" cy="9144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927284B-D98B-0447-B0BA-ED6158346559}"/>
              </a:ext>
            </a:extLst>
          </p:cNvPr>
          <p:cNvPicPr preferRelativeResize="0"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2384611" y="2093258"/>
            <a:ext cx="914400" cy="9144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ECC31EA-A7BF-C64C-BE00-3C940461022E}"/>
              </a:ext>
            </a:extLst>
          </p:cNvPr>
          <p:cNvPicPr preferRelativeResize="0"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2384611" y="3043516"/>
            <a:ext cx="914400" cy="9144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323A954-8504-D245-9AD8-71316E36DACF}"/>
              </a:ext>
            </a:extLst>
          </p:cNvPr>
          <p:cNvPicPr preferRelativeResize="0">
            <a:picLocks/>
          </p:cNvPicPr>
          <p:nvPr/>
        </p:nvPicPr>
        <p:blipFill>
          <a:blip r:embed="rId12"/>
          <a:stretch>
            <a:fillRect/>
          </a:stretch>
        </p:blipFill>
        <p:spPr>
          <a:xfrm>
            <a:off x="2384611" y="3993774"/>
            <a:ext cx="914400" cy="914400"/>
          </a:xfrm>
          <a:prstGeom prst="rect">
            <a:avLst/>
          </a:prstGeom>
        </p:spPr>
      </p:pic>
      <p:pic>
        <p:nvPicPr>
          <p:cNvPr id="23" name="Picture 22" descr="Icon&#10;&#10;Description automatically generated">
            <a:extLst>
              <a:ext uri="{FF2B5EF4-FFF2-40B4-BE49-F238E27FC236}">
                <a16:creationId xmlns:a16="http://schemas.microsoft.com/office/drawing/2014/main" id="{12BCA221-F322-3A48-A2C5-2D7108CCAD6B}"/>
              </a:ext>
            </a:extLst>
          </p:cNvPr>
          <p:cNvPicPr preferRelativeResize="0">
            <a:picLocks/>
          </p:cNvPicPr>
          <p:nvPr/>
        </p:nvPicPr>
        <p:blipFill>
          <a:blip r:embed="rId13"/>
          <a:stretch>
            <a:fillRect/>
          </a:stretch>
        </p:blipFill>
        <p:spPr>
          <a:xfrm>
            <a:off x="1416424" y="3043516"/>
            <a:ext cx="914400" cy="914400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28962C1B-1AFD-0249-8668-C4491C3112E1}"/>
              </a:ext>
            </a:extLst>
          </p:cNvPr>
          <p:cNvPicPr preferRelativeResize="0">
            <a:picLocks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078069" y="3043516"/>
            <a:ext cx="914400" cy="914400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ADACA7C9-1B22-E34F-99F1-7DEBAF160A53}"/>
              </a:ext>
            </a:extLst>
          </p:cNvPr>
          <p:cNvPicPr preferRelativeResize="0">
            <a:picLocks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992469" y="3043516"/>
            <a:ext cx="914400" cy="914400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88677978-9E78-974F-A23C-9A61C44D437C}"/>
              </a:ext>
            </a:extLst>
          </p:cNvPr>
          <p:cNvPicPr preferRelativeResize="0">
            <a:picLocks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078069" y="3993774"/>
            <a:ext cx="914400" cy="914400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E476E174-1970-7643-AF0B-9F07A559F37F}"/>
              </a:ext>
            </a:extLst>
          </p:cNvPr>
          <p:cNvPicPr preferRelativeResize="0">
            <a:picLocks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6992469" y="3993774"/>
            <a:ext cx="914400" cy="914400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6AC607C3-A431-5943-A735-6AE00B94DF1E}"/>
              </a:ext>
            </a:extLst>
          </p:cNvPr>
          <p:cNvPicPr preferRelativeResize="0">
            <a:picLocks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6078069" y="1143000"/>
            <a:ext cx="914400" cy="914400"/>
          </a:xfrm>
          <a:prstGeom prst="rect">
            <a:avLst/>
          </a:prstGeom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F16EFE44-7BBF-E848-9F91-BFF835FB33E9}"/>
              </a:ext>
            </a:extLst>
          </p:cNvPr>
          <p:cNvPicPr preferRelativeResize="0">
            <a:picLocks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6956611" y="1143000"/>
            <a:ext cx="914400" cy="914400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A652B696-C627-A043-83A9-422BCFC288EF}"/>
              </a:ext>
            </a:extLst>
          </p:cNvPr>
          <p:cNvPicPr preferRelativeResize="0">
            <a:picLocks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956611" y="2093258"/>
            <a:ext cx="914400" cy="914400"/>
          </a:xfrm>
          <a:prstGeom prst="rect">
            <a:avLst/>
          </a:prstGeom>
        </p:spPr>
      </p:pic>
      <p:pic>
        <p:nvPicPr>
          <p:cNvPr id="39" name="Graphic 38">
            <a:extLst>
              <a:ext uri="{FF2B5EF4-FFF2-40B4-BE49-F238E27FC236}">
                <a16:creationId xmlns:a16="http://schemas.microsoft.com/office/drawing/2014/main" id="{39FA4871-471B-754F-8AA7-11BB347F2554}"/>
              </a:ext>
            </a:extLst>
          </p:cNvPr>
          <p:cNvPicPr preferRelativeResize="0">
            <a:picLocks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6078069" y="2093258"/>
            <a:ext cx="914400" cy="914400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388E8ADA-CED1-E943-AD8F-5C8EC527FB56}"/>
              </a:ext>
            </a:extLst>
          </p:cNvPr>
          <p:cNvPicPr preferRelativeResize="0">
            <a:picLocks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4249269" y="2093258"/>
            <a:ext cx="914400" cy="914400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id="{58F717EC-F3CA-E745-8DE1-12351A9D8F5A}"/>
              </a:ext>
            </a:extLst>
          </p:cNvPr>
          <p:cNvPicPr preferRelativeResize="0">
            <a:picLocks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5127811" y="2093258"/>
            <a:ext cx="914400" cy="914400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id="{F87D0D91-D1CF-5240-9E65-AD101B46D0CE}"/>
              </a:ext>
            </a:extLst>
          </p:cNvPr>
          <p:cNvPicPr preferRelativeResize="0">
            <a:picLocks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5127811" y="1143000"/>
            <a:ext cx="914400" cy="914400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id="{01C5D433-C567-EE48-B4E0-1C7C22DA4724}"/>
              </a:ext>
            </a:extLst>
          </p:cNvPr>
          <p:cNvPicPr preferRelativeResize="0">
            <a:picLocks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4249269" y="1143000"/>
            <a:ext cx="914400" cy="914400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id="{8D180328-11ED-0D44-AB5F-DB1A5FB9FDE7}"/>
              </a:ext>
            </a:extLst>
          </p:cNvPr>
          <p:cNvPicPr preferRelativeResize="0">
            <a:picLocks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4231340" y="3993774"/>
            <a:ext cx="914400" cy="914400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id="{851E60A7-A7A1-5348-AD99-1D32AE6D979F}"/>
              </a:ext>
            </a:extLst>
          </p:cNvPr>
          <p:cNvPicPr preferRelativeResize="0">
            <a:picLocks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5163669" y="3993774"/>
            <a:ext cx="914400" cy="914400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id="{C36F6082-0988-4C48-A594-B4BB62AAE4FA}"/>
              </a:ext>
            </a:extLst>
          </p:cNvPr>
          <p:cNvPicPr preferRelativeResize="0">
            <a:picLocks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5145740" y="3043516"/>
            <a:ext cx="914400" cy="91440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id="{E0A3D17B-7758-014E-B6A5-10A6B8758A57}"/>
              </a:ext>
            </a:extLst>
          </p:cNvPr>
          <p:cNvPicPr preferRelativeResize="0">
            <a:picLocks/>
          </p:cNvPicPr>
          <p:nvPr/>
        </p:nvPicPr>
        <p:blipFill>
          <a:blip r:embed="rId44">
            <a:extLs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4231340" y="3043516"/>
            <a:ext cx="914400" cy="914400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DD75C0C8-4740-A84B-BB3B-AF1BF4DCEA3F}"/>
              </a:ext>
            </a:extLst>
          </p:cNvPr>
          <p:cNvSpPr txBox="1"/>
          <p:nvPr/>
        </p:nvSpPr>
        <p:spPr>
          <a:xfrm>
            <a:off x="1531222" y="5105394"/>
            <a:ext cx="7248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C14CF16-185F-C548-BC28-ECAA2E86E105}"/>
              </a:ext>
            </a:extLst>
          </p:cNvPr>
          <p:cNvSpPr txBox="1"/>
          <p:nvPr/>
        </p:nvSpPr>
        <p:spPr>
          <a:xfrm>
            <a:off x="2545976" y="4769220"/>
            <a:ext cx="6848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=4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AAC4259-FBB8-7F4B-BE1C-CA15BE2DE4F2}"/>
              </a:ext>
            </a:extLst>
          </p:cNvPr>
          <p:cNvSpPr txBox="1"/>
          <p:nvPr/>
        </p:nvSpPr>
        <p:spPr>
          <a:xfrm>
            <a:off x="3402848" y="4769220"/>
            <a:ext cx="7996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=20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ACC26FD0-374D-274B-B425-BC3CB10F6B81}"/>
              </a:ext>
            </a:extLst>
          </p:cNvPr>
          <p:cNvSpPr txBox="1"/>
          <p:nvPr/>
        </p:nvSpPr>
        <p:spPr>
          <a:xfrm>
            <a:off x="4392960" y="4769220"/>
            <a:ext cx="6848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=4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7D8F2F3-6D4D-0A4E-8CE6-9FBD15DB14B8}"/>
              </a:ext>
            </a:extLst>
          </p:cNvPr>
          <p:cNvSpPr txBox="1"/>
          <p:nvPr/>
        </p:nvSpPr>
        <p:spPr>
          <a:xfrm>
            <a:off x="5213974" y="4769220"/>
            <a:ext cx="7996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=20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F3AC09D-2FA8-0244-BE20-6C4981169B00}"/>
              </a:ext>
            </a:extLst>
          </p:cNvPr>
          <p:cNvSpPr txBox="1"/>
          <p:nvPr/>
        </p:nvSpPr>
        <p:spPr>
          <a:xfrm>
            <a:off x="6250395" y="4759366"/>
            <a:ext cx="6848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=4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4F664F7-59E4-3349-B0BD-36623F793B59}"/>
              </a:ext>
            </a:extLst>
          </p:cNvPr>
          <p:cNvSpPr txBox="1"/>
          <p:nvPr/>
        </p:nvSpPr>
        <p:spPr>
          <a:xfrm>
            <a:off x="7071409" y="4759366"/>
            <a:ext cx="7996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=20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9E370E6-11C3-EC45-A851-91C92C044B62}"/>
              </a:ext>
            </a:extLst>
          </p:cNvPr>
          <p:cNvSpPr txBox="1"/>
          <p:nvPr/>
        </p:nvSpPr>
        <p:spPr>
          <a:xfrm>
            <a:off x="2829644" y="5121509"/>
            <a:ext cx="9818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Im2Vec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D886115-E3C2-3B49-9A7D-D360D39B13A9}"/>
              </a:ext>
            </a:extLst>
          </p:cNvPr>
          <p:cNvSpPr txBox="1"/>
          <p:nvPr/>
        </p:nvSpPr>
        <p:spPr>
          <a:xfrm>
            <a:off x="4722937" y="5121509"/>
            <a:ext cx="9783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DiffVG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57A69E46-3C83-E440-83D7-1E5A8DE87297}"/>
              </a:ext>
            </a:extLst>
          </p:cNvPr>
          <p:cNvSpPr txBox="1"/>
          <p:nvPr/>
        </p:nvSpPr>
        <p:spPr>
          <a:xfrm>
            <a:off x="6586219" y="5120578"/>
            <a:ext cx="7697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LIVE</a:t>
            </a:r>
          </a:p>
        </p:txBody>
      </p:sp>
    </p:spTree>
    <p:extLst>
      <p:ext uri="{BB962C8B-B14F-4D97-AF65-F5344CB8AC3E}">
        <p14:creationId xmlns:p14="http://schemas.microsoft.com/office/powerpoint/2010/main" val="83246005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38C2E3EA-8C46-534D-AA13-CFED692841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28800" y="3127248"/>
            <a:ext cx="1097280" cy="109728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D9C9E8C1-9807-7448-BFEB-C971755A79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56560" y="3127248"/>
            <a:ext cx="1097280" cy="109728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3E9722B7-9F43-604A-8211-5E039597080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084320" y="3127248"/>
            <a:ext cx="1097280" cy="109728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583384FE-D1B0-794E-89FC-1AB35967F80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212080" y="3127248"/>
            <a:ext cx="1097280" cy="109728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90090148-6982-F547-9344-8C7C4D9CB5C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339840" y="3127248"/>
            <a:ext cx="1097280" cy="1097280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2D09841-4E2D-6448-90EF-69E0FB55530B}"/>
              </a:ext>
            </a:extLst>
          </p:cNvPr>
          <p:cNvCxnSpPr>
            <a:cxnSpLocks/>
          </p:cNvCxnSpPr>
          <p:nvPr/>
        </p:nvCxnSpPr>
        <p:spPr>
          <a:xfrm>
            <a:off x="1808480" y="4240943"/>
            <a:ext cx="5720080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 w="sm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85C1B8A-8B9C-6644-9DFC-71C7B83AB0B2}"/>
              </a:ext>
            </a:extLst>
          </p:cNvPr>
          <p:cNvSpPr txBox="1"/>
          <p:nvPr/>
        </p:nvSpPr>
        <p:spPr>
          <a:xfrm>
            <a:off x="2181094" y="4183358"/>
            <a:ext cx="41870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N=10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945930-4E7C-334E-A9CF-A6CA1C632C79}"/>
              </a:ext>
            </a:extLst>
          </p:cNvPr>
          <p:cNvSpPr txBox="1"/>
          <p:nvPr/>
        </p:nvSpPr>
        <p:spPr>
          <a:xfrm>
            <a:off x="3333972" y="4183358"/>
            <a:ext cx="41870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N=20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40AF6FB-7517-294D-B8D7-9BB3F78E551F}"/>
              </a:ext>
            </a:extLst>
          </p:cNvPr>
          <p:cNvSpPr txBox="1"/>
          <p:nvPr/>
        </p:nvSpPr>
        <p:spPr>
          <a:xfrm>
            <a:off x="4455107" y="4183358"/>
            <a:ext cx="41870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N=30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C318DB-7A4B-D948-9D39-E3BD47302274}"/>
              </a:ext>
            </a:extLst>
          </p:cNvPr>
          <p:cNvSpPr txBox="1"/>
          <p:nvPr/>
        </p:nvSpPr>
        <p:spPr>
          <a:xfrm>
            <a:off x="5612630" y="4173728"/>
            <a:ext cx="41870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N=40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A61098A-1CEC-554A-8D6D-10D0E3E652AD}"/>
              </a:ext>
            </a:extLst>
          </p:cNvPr>
          <p:cNvSpPr txBox="1"/>
          <p:nvPr/>
        </p:nvSpPr>
        <p:spPr>
          <a:xfrm>
            <a:off x="6728060" y="4183357"/>
            <a:ext cx="41870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N=50</a:t>
            </a:r>
          </a:p>
        </p:txBody>
      </p:sp>
      <p:pic>
        <p:nvPicPr>
          <p:cNvPr id="14" name="Picture 13" descr="A hot air balloon in the sky&#10;&#10;Description automatically generated">
            <a:extLst>
              <a:ext uri="{FF2B5EF4-FFF2-40B4-BE49-F238E27FC236}">
                <a16:creationId xmlns:a16="http://schemas.microsoft.com/office/drawing/2014/main" id="{6446B777-C748-004F-9BF3-3C0AF66CDB8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23647" y="2039134"/>
            <a:ext cx="1097280" cy="1097280"/>
          </a:xfrm>
          <a:prstGeom prst="rect">
            <a:avLst/>
          </a:prstGeom>
          <a:ln w="25400">
            <a:solidFill>
              <a:schemeClr val="accent6"/>
            </a:solidFill>
          </a:ln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96226D3F-5202-F941-A68C-20E7369AA2A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828800" y="2020824"/>
            <a:ext cx="1097280" cy="109728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A1BC1923-1DC7-6547-854C-E6FE9F30F0A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956560" y="2020824"/>
            <a:ext cx="1097280" cy="1097280"/>
          </a:xfrm>
          <a:prstGeom prst="rect">
            <a:avLst/>
          </a:prstGeom>
        </p:spPr>
      </p:pic>
      <p:pic>
        <p:nvPicPr>
          <p:cNvPr id="31" name="Picture 30" descr="A picture containing colorful&#10;&#10;Description automatically generated">
            <a:extLst>
              <a:ext uri="{FF2B5EF4-FFF2-40B4-BE49-F238E27FC236}">
                <a16:creationId xmlns:a16="http://schemas.microsoft.com/office/drawing/2014/main" id="{606289F7-F578-174E-ADDC-8A2EDD4510D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084320" y="2020824"/>
            <a:ext cx="1097280" cy="1097280"/>
          </a:xfrm>
          <a:prstGeom prst="rect">
            <a:avLst/>
          </a:prstGeom>
        </p:spPr>
      </p:pic>
      <p:pic>
        <p:nvPicPr>
          <p:cNvPr id="33" name="Picture 32" descr="A picture containing yellow, colorful&#10;&#10;Description automatically generated">
            <a:extLst>
              <a:ext uri="{FF2B5EF4-FFF2-40B4-BE49-F238E27FC236}">
                <a16:creationId xmlns:a16="http://schemas.microsoft.com/office/drawing/2014/main" id="{CB6F1944-5452-9649-BE99-C45750D2488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212080" y="2020824"/>
            <a:ext cx="1097280" cy="1097280"/>
          </a:xfrm>
          <a:prstGeom prst="rect">
            <a:avLst/>
          </a:prstGeom>
        </p:spPr>
      </p:pic>
      <p:pic>
        <p:nvPicPr>
          <p:cNvPr id="35" name="Picture 34" descr="A picture containing yellow, colorful&#10;&#10;Description automatically generated">
            <a:extLst>
              <a:ext uri="{FF2B5EF4-FFF2-40B4-BE49-F238E27FC236}">
                <a16:creationId xmlns:a16="http://schemas.microsoft.com/office/drawing/2014/main" id="{0F4BDB3D-4C79-7747-B12F-BB7528E577DE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339840" y="2020824"/>
            <a:ext cx="1097280" cy="1097280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467F82EB-D9AF-BA44-8D2D-5CA08A1F5873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828800" y="914400"/>
            <a:ext cx="1097280" cy="1097280"/>
          </a:xfrm>
          <a:prstGeom prst="rect">
            <a:avLst/>
          </a:prstGeom>
        </p:spPr>
      </p:pic>
      <p:pic>
        <p:nvPicPr>
          <p:cNvPr id="39" name="Graphic 38">
            <a:extLst>
              <a:ext uri="{FF2B5EF4-FFF2-40B4-BE49-F238E27FC236}">
                <a16:creationId xmlns:a16="http://schemas.microsoft.com/office/drawing/2014/main" id="{A0CFDB6B-7B99-BD4F-B7B3-1F13ABC009E0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956560" y="914400"/>
            <a:ext cx="1097280" cy="1097280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8CD3A4BB-5BD8-F145-AA7D-C975DF7D3137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4084320" y="914400"/>
            <a:ext cx="1097280" cy="1097280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id="{17E4FA48-405B-2442-900A-3A2D5E4D8773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212080" y="914400"/>
            <a:ext cx="1097280" cy="1097280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id="{644CFF99-0EA4-5140-9244-4A81F6668C4A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339840" y="914400"/>
            <a:ext cx="1097280" cy="1097280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AD15AE21-0ABC-6A46-9A70-F1F88DEAE94B}"/>
              </a:ext>
            </a:extLst>
          </p:cNvPr>
          <p:cNvSpPr txBox="1"/>
          <p:nvPr/>
        </p:nvSpPr>
        <p:spPr>
          <a:xfrm rot="16200000">
            <a:off x="1404907" y="1364476"/>
            <a:ext cx="6596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DiffVG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5BA0C6A-D827-B04F-BF26-CEC83ADA3519}"/>
              </a:ext>
            </a:extLst>
          </p:cNvPr>
          <p:cNvSpPr txBox="1"/>
          <p:nvPr/>
        </p:nvSpPr>
        <p:spPr>
          <a:xfrm rot="16200000">
            <a:off x="1443353" y="2427329"/>
            <a:ext cx="6222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Painter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611EFFF-34F8-084C-99BC-5AAD1487F640}"/>
              </a:ext>
            </a:extLst>
          </p:cNvPr>
          <p:cNvSpPr txBox="1"/>
          <p:nvPr/>
        </p:nvSpPr>
        <p:spPr>
          <a:xfrm rot="16200000">
            <a:off x="1486635" y="3518004"/>
            <a:ext cx="5357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LIVE</a:t>
            </a:r>
          </a:p>
        </p:txBody>
      </p:sp>
    </p:spTree>
    <p:extLst>
      <p:ext uri="{BB962C8B-B14F-4D97-AF65-F5344CB8AC3E}">
        <p14:creationId xmlns:p14="http://schemas.microsoft.com/office/powerpoint/2010/main" val="311626686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tree, outdoor, forest, stone&#10;&#10;Description automatically generated">
            <a:extLst>
              <a:ext uri="{FF2B5EF4-FFF2-40B4-BE49-F238E27FC236}">
                <a16:creationId xmlns:a16="http://schemas.microsoft.com/office/drawing/2014/main" id="{93C69F80-5D1A-B247-927E-8AF1D019BB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3862" y="1765718"/>
            <a:ext cx="1124712" cy="1693684"/>
          </a:xfrm>
          <a:prstGeom prst="rect">
            <a:avLst/>
          </a:prstGeom>
          <a:ln w="25400">
            <a:solidFill>
              <a:schemeClr val="accent6"/>
            </a:solidFill>
          </a:ln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B74E3479-9844-D646-B399-FAABD50D63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57600" y="3494117"/>
            <a:ext cx="1124712" cy="1693684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4B2D44AF-5F65-0B44-AE2F-0C1E0F0C51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806781" y="3494117"/>
            <a:ext cx="1124712" cy="1693684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29289096-65BA-F244-862E-30F1E1A51AF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955958" y="3494116"/>
            <a:ext cx="1124712" cy="1693685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E8E6B114-5C3C-D64C-9374-ACFF0857909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105134" y="3494117"/>
            <a:ext cx="1124712" cy="1693684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331D40C0-E2C8-7A45-97FF-E88695D233B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254312" y="3494116"/>
            <a:ext cx="1124712" cy="1693684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144C8F3-1EF8-274B-96CE-526A8F1FD270}"/>
              </a:ext>
            </a:extLst>
          </p:cNvPr>
          <p:cNvCxnSpPr>
            <a:cxnSpLocks/>
          </p:cNvCxnSpPr>
          <p:nvPr/>
        </p:nvCxnSpPr>
        <p:spPr>
          <a:xfrm>
            <a:off x="3621432" y="5195324"/>
            <a:ext cx="5848710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 w="sm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9361730-7CE6-0E48-8259-BAC0B6C7AA8D}"/>
              </a:ext>
            </a:extLst>
          </p:cNvPr>
          <p:cNvSpPr txBox="1"/>
          <p:nvPr/>
        </p:nvSpPr>
        <p:spPr>
          <a:xfrm>
            <a:off x="3835940" y="5140596"/>
            <a:ext cx="41870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N=32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A2228AA-3FBF-824F-9DA9-9D06EC80E831}"/>
              </a:ext>
            </a:extLst>
          </p:cNvPr>
          <p:cNvSpPr txBox="1"/>
          <p:nvPr/>
        </p:nvSpPr>
        <p:spPr>
          <a:xfrm>
            <a:off x="5153025" y="5140596"/>
            <a:ext cx="41870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N=64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6EEED0-474F-9143-8EC9-53F159B86277}"/>
              </a:ext>
            </a:extLst>
          </p:cNvPr>
          <p:cNvSpPr txBox="1"/>
          <p:nvPr/>
        </p:nvSpPr>
        <p:spPr>
          <a:xfrm>
            <a:off x="6306833" y="5140596"/>
            <a:ext cx="4700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N=128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7480D8B-E23A-2A46-A5AD-004C7BFB0C47}"/>
              </a:ext>
            </a:extLst>
          </p:cNvPr>
          <p:cNvSpPr txBox="1"/>
          <p:nvPr/>
        </p:nvSpPr>
        <p:spPr>
          <a:xfrm>
            <a:off x="7470120" y="5130966"/>
            <a:ext cx="4700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N=256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D48DCD0-5F0A-3A4F-8AA2-39512D54F44A}"/>
              </a:ext>
            </a:extLst>
          </p:cNvPr>
          <p:cNvSpPr txBox="1"/>
          <p:nvPr/>
        </p:nvSpPr>
        <p:spPr>
          <a:xfrm>
            <a:off x="8589122" y="5140595"/>
            <a:ext cx="4700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N=512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24E276F0-3DF9-5444-BF42-FF96D27E921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657600" y="66535"/>
            <a:ext cx="1123355" cy="1691640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71CE65AE-0BF8-4143-BF69-FF6F728B957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806781" y="66535"/>
            <a:ext cx="1123355" cy="169164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E1946DDA-4FDC-BB4B-AB86-A0BE8F155D72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5955958" y="66535"/>
            <a:ext cx="1123355" cy="1691640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9CE5AA67-AD53-244F-AC7C-BC829B4AE1C4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7105134" y="66535"/>
            <a:ext cx="1123355" cy="1691640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7DB82099-6EBB-C043-899F-5F3AAD8C7B73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8254312" y="66535"/>
            <a:ext cx="1123354" cy="169164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FC3D7770-4927-7842-9C1D-6B37ED6FB856}"/>
              </a:ext>
            </a:extLst>
          </p:cNvPr>
          <p:cNvSpPr txBox="1"/>
          <p:nvPr/>
        </p:nvSpPr>
        <p:spPr>
          <a:xfrm rot="16200000">
            <a:off x="3200400" y="859952"/>
            <a:ext cx="6596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DiffVG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93C5AC9-B838-8340-B9BB-EDD62390EC0A}"/>
              </a:ext>
            </a:extLst>
          </p:cNvPr>
          <p:cNvSpPr txBox="1"/>
          <p:nvPr/>
        </p:nvSpPr>
        <p:spPr>
          <a:xfrm rot="16200000">
            <a:off x="3200400" y="2454146"/>
            <a:ext cx="6222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Painter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521DF57-A4B4-3A4C-93C1-E88764B2109A}"/>
              </a:ext>
            </a:extLst>
          </p:cNvPr>
          <p:cNvSpPr txBox="1"/>
          <p:nvPr/>
        </p:nvSpPr>
        <p:spPr>
          <a:xfrm rot="16200000">
            <a:off x="3286899" y="4273031"/>
            <a:ext cx="5357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LIVE</a:t>
            </a:r>
          </a:p>
        </p:txBody>
      </p:sp>
      <p:pic>
        <p:nvPicPr>
          <p:cNvPr id="28" name="Picture 27" descr="A picture containing cake, indoor, green, dessert&#10;&#10;Description automatically generated">
            <a:extLst>
              <a:ext uri="{FF2B5EF4-FFF2-40B4-BE49-F238E27FC236}">
                <a16:creationId xmlns:a16="http://schemas.microsoft.com/office/drawing/2014/main" id="{B5F5DE79-3F3A-274D-9EF7-6E5B74A08A09}"/>
              </a:ext>
            </a:extLst>
          </p:cNvPr>
          <p:cNvPicPr preferRelativeResize="0">
            <a:picLocks/>
          </p:cNvPicPr>
          <p:nvPr/>
        </p:nvPicPr>
        <p:blipFill>
          <a:blip r:embed="rId23"/>
          <a:stretch>
            <a:fillRect/>
          </a:stretch>
        </p:blipFill>
        <p:spPr>
          <a:xfrm>
            <a:off x="3657600" y="1779372"/>
            <a:ext cx="1124712" cy="1691640"/>
          </a:xfrm>
          <a:prstGeom prst="rect">
            <a:avLst/>
          </a:prstGeom>
        </p:spPr>
      </p:pic>
      <p:pic>
        <p:nvPicPr>
          <p:cNvPr id="30" name="Picture 29" descr="A picture containing indoor, decorated, several&#10;&#10;Description automatically generated">
            <a:extLst>
              <a:ext uri="{FF2B5EF4-FFF2-40B4-BE49-F238E27FC236}">
                <a16:creationId xmlns:a16="http://schemas.microsoft.com/office/drawing/2014/main" id="{6E7A16CD-2CE2-0B4D-995D-ED9203D72832}"/>
              </a:ext>
            </a:extLst>
          </p:cNvPr>
          <p:cNvPicPr preferRelativeResize="0">
            <a:picLocks/>
          </p:cNvPicPr>
          <p:nvPr/>
        </p:nvPicPr>
        <p:blipFill>
          <a:blip r:embed="rId24"/>
          <a:stretch>
            <a:fillRect/>
          </a:stretch>
        </p:blipFill>
        <p:spPr>
          <a:xfrm>
            <a:off x="4806781" y="1779372"/>
            <a:ext cx="1124712" cy="1691640"/>
          </a:xfrm>
          <a:prstGeom prst="rect">
            <a:avLst/>
          </a:prstGeom>
        </p:spPr>
      </p:pic>
      <p:pic>
        <p:nvPicPr>
          <p:cNvPr id="32" name="Picture 31" descr="A picture containing close, several&#10;&#10;Description automatically generated">
            <a:extLst>
              <a:ext uri="{FF2B5EF4-FFF2-40B4-BE49-F238E27FC236}">
                <a16:creationId xmlns:a16="http://schemas.microsoft.com/office/drawing/2014/main" id="{E202C98E-3470-CF4C-8C29-B4EB2C14F4CC}"/>
              </a:ext>
            </a:extLst>
          </p:cNvPr>
          <p:cNvPicPr preferRelativeResize="0">
            <a:picLocks/>
          </p:cNvPicPr>
          <p:nvPr/>
        </p:nvPicPr>
        <p:blipFill>
          <a:blip r:embed="rId25"/>
          <a:stretch>
            <a:fillRect/>
          </a:stretch>
        </p:blipFill>
        <p:spPr>
          <a:xfrm>
            <a:off x="5955958" y="1779372"/>
            <a:ext cx="1124712" cy="1691640"/>
          </a:xfrm>
          <a:prstGeom prst="rect">
            <a:avLst/>
          </a:prstGeom>
        </p:spPr>
      </p:pic>
      <p:pic>
        <p:nvPicPr>
          <p:cNvPr id="34" name="Picture 33" descr="A picture containing chocolate, piece, plant, close&#10;&#10;Description automatically generated">
            <a:extLst>
              <a:ext uri="{FF2B5EF4-FFF2-40B4-BE49-F238E27FC236}">
                <a16:creationId xmlns:a16="http://schemas.microsoft.com/office/drawing/2014/main" id="{3D027C49-6CED-CA4F-9F94-D458BA299324}"/>
              </a:ext>
            </a:extLst>
          </p:cNvPr>
          <p:cNvPicPr preferRelativeResize="0">
            <a:picLocks/>
          </p:cNvPicPr>
          <p:nvPr/>
        </p:nvPicPr>
        <p:blipFill>
          <a:blip r:embed="rId26"/>
          <a:stretch>
            <a:fillRect/>
          </a:stretch>
        </p:blipFill>
        <p:spPr>
          <a:xfrm>
            <a:off x="7105134" y="1779372"/>
            <a:ext cx="1124712" cy="1691640"/>
          </a:xfrm>
          <a:prstGeom prst="rect">
            <a:avLst/>
          </a:prstGeom>
        </p:spPr>
      </p:pic>
      <p:pic>
        <p:nvPicPr>
          <p:cNvPr id="36" name="Picture 35" descr="A picture containing LEGO, toy, plant, close&#10;&#10;Description automatically generated">
            <a:extLst>
              <a:ext uri="{FF2B5EF4-FFF2-40B4-BE49-F238E27FC236}">
                <a16:creationId xmlns:a16="http://schemas.microsoft.com/office/drawing/2014/main" id="{6C32841D-43E1-1A48-A68B-E4F057BB5E6D}"/>
              </a:ext>
            </a:extLst>
          </p:cNvPr>
          <p:cNvPicPr preferRelativeResize="0">
            <a:picLocks/>
          </p:cNvPicPr>
          <p:nvPr/>
        </p:nvPicPr>
        <p:blipFill>
          <a:blip r:embed="rId27"/>
          <a:stretch>
            <a:fillRect/>
          </a:stretch>
        </p:blipFill>
        <p:spPr>
          <a:xfrm>
            <a:off x="8254312" y="1779372"/>
            <a:ext cx="1124712" cy="1691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6459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748213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9676252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3790037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1774744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9328073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3519223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085394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Picture 63">
            <a:extLst>
              <a:ext uri="{FF2B5EF4-FFF2-40B4-BE49-F238E27FC236}">
                <a16:creationId xmlns:a16="http://schemas.microsoft.com/office/drawing/2014/main" id="{7AC67082-662D-5540-8BE3-52D98C5167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5488" y="457200"/>
            <a:ext cx="914400" cy="91440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:a16="http://schemas.microsoft.com/office/drawing/2014/main" id="{A4CCA633-5445-2D44-B14E-666055CAF4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75798" y="457200"/>
            <a:ext cx="914400" cy="914400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:a16="http://schemas.microsoft.com/office/drawing/2014/main" id="{47098056-D8AD-C14E-8D97-079525D8A0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03710" y="457200"/>
            <a:ext cx="914400" cy="914400"/>
          </a:xfrm>
          <a:prstGeom prst="rect">
            <a:avLst/>
          </a:prstGeom>
        </p:spPr>
      </p:pic>
      <p:pic>
        <p:nvPicPr>
          <p:cNvPr id="93" name="Picture 92" descr="Shape, rectangle&#10;&#10;Description automatically generated">
            <a:extLst>
              <a:ext uri="{FF2B5EF4-FFF2-40B4-BE49-F238E27FC236}">
                <a16:creationId xmlns:a16="http://schemas.microsoft.com/office/drawing/2014/main" id="{23625D05-AC46-CE41-A618-1832B053A7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70708" y="457200"/>
            <a:ext cx="914400" cy="914400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id="{A1F5EF37-2909-0747-8673-959090DEE52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391371" y="457200"/>
            <a:ext cx="914400" cy="914400"/>
          </a:xfrm>
          <a:prstGeom prst="rect">
            <a:avLst/>
          </a:prstGeom>
        </p:spPr>
      </p:pic>
      <p:pic>
        <p:nvPicPr>
          <p:cNvPr id="97" name="Picture 96">
            <a:extLst>
              <a:ext uri="{FF2B5EF4-FFF2-40B4-BE49-F238E27FC236}">
                <a16:creationId xmlns:a16="http://schemas.microsoft.com/office/drawing/2014/main" id="{9F4CDC4B-8706-A441-815F-FC1CC1AC6CB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15662" y="457200"/>
            <a:ext cx="914400" cy="914400"/>
          </a:xfrm>
          <a:prstGeom prst="rect">
            <a:avLst/>
          </a:prstGeom>
        </p:spPr>
      </p:pic>
      <p:sp>
        <p:nvSpPr>
          <p:cNvPr id="103" name="TextBox 102">
            <a:extLst>
              <a:ext uri="{FF2B5EF4-FFF2-40B4-BE49-F238E27FC236}">
                <a16:creationId xmlns:a16="http://schemas.microsoft.com/office/drawing/2014/main" id="{CC79C033-223F-7B41-A4B7-3629F7362A92}"/>
              </a:ext>
            </a:extLst>
          </p:cNvPr>
          <p:cNvSpPr txBox="1"/>
          <p:nvPr/>
        </p:nvSpPr>
        <p:spPr>
          <a:xfrm>
            <a:off x="5759614" y="5869692"/>
            <a:ext cx="9316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SDF loss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31FCB9D5-B028-1745-8E1C-8C61EA4BD8A7}"/>
              </a:ext>
            </a:extLst>
          </p:cNvPr>
          <p:cNvSpPr txBox="1"/>
          <p:nvPr/>
        </p:nvSpPr>
        <p:spPr>
          <a:xfrm>
            <a:off x="2426518" y="1308540"/>
            <a:ext cx="1210061" cy="2544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RGB(244,196,72)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E587693E-062F-7E4D-9C1B-8F28FC917650}"/>
              </a:ext>
            </a:extLst>
          </p:cNvPr>
          <p:cNvSpPr txBox="1"/>
          <p:nvPr/>
        </p:nvSpPr>
        <p:spPr>
          <a:xfrm>
            <a:off x="5558589" y="5675300"/>
            <a:ext cx="19158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RGB (93,134,194)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0B52A2FB-8504-8A45-B0E1-AFFBD60D3374}"/>
              </a:ext>
            </a:extLst>
          </p:cNvPr>
          <p:cNvSpPr txBox="1"/>
          <p:nvPr/>
        </p:nvSpPr>
        <p:spPr>
          <a:xfrm>
            <a:off x="7794171" y="5657503"/>
            <a:ext cx="19158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RGB (86,132,194)</a:t>
            </a:r>
          </a:p>
        </p:txBody>
      </p:sp>
      <p:pic>
        <p:nvPicPr>
          <p:cNvPr id="119" name="Picture 118" descr="A picture containing vector graphics&#10;&#10;Description automatically generated">
            <a:extLst>
              <a:ext uri="{FF2B5EF4-FFF2-40B4-BE49-F238E27FC236}">
                <a16:creationId xmlns:a16="http://schemas.microsoft.com/office/drawing/2014/main" id="{9D0A61DC-84B2-624C-A7A2-D4E24651212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398019" y="2681883"/>
            <a:ext cx="708190" cy="1050145"/>
          </a:xfrm>
          <a:prstGeom prst="rect">
            <a:avLst/>
          </a:prstGeom>
        </p:spPr>
      </p:pic>
      <p:pic>
        <p:nvPicPr>
          <p:cNvPr id="121" name="Picture 120" descr="Icon&#10;&#10;Description automatically generated">
            <a:extLst>
              <a:ext uri="{FF2B5EF4-FFF2-40B4-BE49-F238E27FC236}">
                <a16:creationId xmlns:a16="http://schemas.microsoft.com/office/drawing/2014/main" id="{5972E871-7C87-894D-9537-D9D9691B5F3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485375" y="2861066"/>
            <a:ext cx="706792" cy="681368"/>
          </a:xfrm>
          <a:prstGeom prst="rect">
            <a:avLst/>
          </a:prstGeom>
        </p:spPr>
      </p:pic>
      <p:pic>
        <p:nvPicPr>
          <p:cNvPr id="125" name="Picture 124" descr="Shape&#10;&#10;Description automatically generated">
            <a:extLst>
              <a:ext uri="{FF2B5EF4-FFF2-40B4-BE49-F238E27FC236}">
                <a16:creationId xmlns:a16="http://schemas.microsoft.com/office/drawing/2014/main" id="{E286A36C-ACEA-0C4F-8933-99506BAE507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555056" y="2757250"/>
            <a:ext cx="927100" cy="889000"/>
          </a:xfrm>
          <a:prstGeom prst="rect">
            <a:avLst/>
          </a:prstGeom>
        </p:spPr>
      </p:pic>
      <p:pic>
        <p:nvPicPr>
          <p:cNvPr id="127" name="Graphic 126">
            <a:extLst>
              <a:ext uri="{FF2B5EF4-FFF2-40B4-BE49-F238E27FC236}">
                <a16:creationId xmlns:a16="http://schemas.microsoft.com/office/drawing/2014/main" id="{94515228-2226-9747-9F76-96E3376D0F5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469765" y="4963187"/>
            <a:ext cx="1097682" cy="1050145"/>
          </a:xfrm>
          <a:prstGeom prst="rect">
            <a:avLst/>
          </a:prstGeom>
        </p:spPr>
      </p:pic>
      <p:sp>
        <p:nvSpPr>
          <p:cNvPr id="139" name="TextBox 138">
            <a:extLst>
              <a:ext uri="{FF2B5EF4-FFF2-40B4-BE49-F238E27FC236}">
                <a16:creationId xmlns:a16="http://schemas.microsoft.com/office/drawing/2014/main" id="{7DA7B237-1658-C34F-9A31-CA8C1CF9FAFE}"/>
              </a:ext>
            </a:extLst>
          </p:cNvPr>
          <p:cNvSpPr txBox="1"/>
          <p:nvPr/>
        </p:nvSpPr>
        <p:spPr>
          <a:xfrm>
            <a:off x="5319984" y="1308540"/>
            <a:ext cx="19158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RGB(93,134,194)</a:t>
            </a: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3A315B67-5F5C-9B40-9C5E-E66EE4805982}"/>
              </a:ext>
            </a:extLst>
          </p:cNvPr>
          <p:cNvSpPr txBox="1"/>
          <p:nvPr/>
        </p:nvSpPr>
        <p:spPr>
          <a:xfrm>
            <a:off x="7278413" y="1308540"/>
            <a:ext cx="114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RGB(86,132,194)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5191CC65-AA44-3746-BBEA-2E47563D46EC}"/>
              </a:ext>
            </a:extLst>
          </p:cNvPr>
          <p:cNvSpPr txBox="1"/>
          <p:nvPr/>
        </p:nvSpPr>
        <p:spPr>
          <a:xfrm>
            <a:off x="3357936" y="1308540"/>
            <a:ext cx="1210061" cy="2544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RGB(225,179,83)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76152F6A-C9B0-B843-AA84-6439463DD649}"/>
              </a:ext>
            </a:extLst>
          </p:cNvPr>
          <p:cNvSpPr txBox="1"/>
          <p:nvPr/>
        </p:nvSpPr>
        <p:spPr>
          <a:xfrm>
            <a:off x="4297732" y="1308540"/>
            <a:ext cx="1210061" cy="2544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RGB(244,197,87)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AC25A5E6-773F-D842-8458-85254A8C6D5B}"/>
              </a:ext>
            </a:extLst>
          </p:cNvPr>
          <p:cNvSpPr txBox="1"/>
          <p:nvPr/>
        </p:nvSpPr>
        <p:spPr>
          <a:xfrm>
            <a:off x="6260361" y="1308540"/>
            <a:ext cx="19158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RGB(108,126,152)</a:t>
            </a:r>
          </a:p>
        </p:txBody>
      </p:sp>
      <p:sp>
        <p:nvSpPr>
          <p:cNvPr id="7180" name="TextBox 7179">
            <a:extLst>
              <a:ext uri="{FF2B5EF4-FFF2-40B4-BE49-F238E27FC236}">
                <a16:creationId xmlns:a16="http://schemas.microsoft.com/office/drawing/2014/main" id="{126EE398-8548-884E-BBD4-844C1119D0FC}"/>
              </a:ext>
            </a:extLst>
          </p:cNvPr>
          <p:cNvSpPr txBox="1"/>
          <p:nvPr/>
        </p:nvSpPr>
        <p:spPr>
          <a:xfrm>
            <a:off x="2637211" y="1463040"/>
            <a:ext cx="636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Target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48FB2300-086E-3049-9FDD-3B30AEF65414}"/>
              </a:ext>
            </a:extLst>
          </p:cNvPr>
          <p:cNvSpPr txBox="1"/>
          <p:nvPr/>
        </p:nvSpPr>
        <p:spPr>
          <a:xfrm>
            <a:off x="3439821" y="1463040"/>
            <a:ext cx="9525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MSE-Loss</a:t>
            </a: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838EC9DD-ED48-7E4E-9518-AF8FD508C477}"/>
              </a:ext>
            </a:extLst>
          </p:cNvPr>
          <p:cNvSpPr txBox="1"/>
          <p:nvPr/>
        </p:nvSpPr>
        <p:spPr>
          <a:xfrm>
            <a:off x="4402765" y="1463040"/>
            <a:ext cx="8435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UD-Loss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4946E984-A474-724C-8251-DECB1979C5B9}"/>
              </a:ext>
            </a:extLst>
          </p:cNvPr>
          <p:cNvSpPr txBox="1"/>
          <p:nvPr/>
        </p:nvSpPr>
        <p:spPr>
          <a:xfrm>
            <a:off x="5553554" y="1463040"/>
            <a:ext cx="636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Target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C7F5641D-CC0E-6949-8D1C-0CC7F5179CBB}"/>
              </a:ext>
            </a:extLst>
          </p:cNvPr>
          <p:cNvSpPr txBox="1"/>
          <p:nvPr/>
        </p:nvSpPr>
        <p:spPr>
          <a:xfrm>
            <a:off x="6378525" y="1463040"/>
            <a:ext cx="9525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MSE-Loss</a:t>
            </a: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CFE3BA1C-F345-8D47-9F60-FE8AD7D109A6}"/>
              </a:ext>
            </a:extLst>
          </p:cNvPr>
          <p:cNvSpPr txBox="1"/>
          <p:nvPr/>
        </p:nvSpPr>
        <p:spPr>
          <a:xfrm>
            <a:off x="7373003" y="1463040"/>
            <a:ext cx="9428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UDF-Loss</a:t>
            </a:r>
          </a:p>
        </p:txBody>
      </p:sp>
      <p:cxnSp>
        <p:nvCxnSpPr>
          <p:cNvPr id="7182" name="Straight Connector 7181">
            <a:extLst>
              <a:ext uri="{FF2B5EF4-FFF2-40B4-BE49-F238E27FC236}">
                <a16:creationId xmlns:a16="http://schemas.microsoft.com/office/drawing/2014/main" id="{8D7DAF5A-A4D9-7045-8EBF-C71E36693AAA}"/>
              </a:ext>
            </a:extLst>
          </p:cNvPr>
          <p:cNvCxnSpPr>
            <a:cxnSpLocks/>
          </p:cNvCxnSpPr>
          <p:nvPr/>
        </p:nvCxnSpPr>
        <p:spPr>
          <a:xfrm>
            <a:off x="2525488" y="1828800"/>
            <a:ext cx="575962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169" name="Picture 1" descr="page6image79597424">
            <a:extLst>
              <a:ext uri="{FF2B5EF4-FFF2-40B4-BE49-F238E27FC236}">
                <a16:creationId xmlns:a16="http://schemas.microsoft.com/office/drawing/2014/main" id="{DB3D1502-F1BC-8540-80B3-36A9775BFC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95300" cy="50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73025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2151541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7157348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3C579B9F-CCE8-254E-9E11-056D6D3ACD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88006"/>
              </p:ext>
            </p:extLst>
          </p:nvPr>
        </p:nvGraphicFramePr>
        <p:xfrm>
          <a:off x="1149131" y="1644576"/>
          <a:ext cx="2298260" cy="4154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9652">
                  <a:extLst>
                    <a:ext uri="{9D8B030D-6E8A-4147-A177-3AD203B41FA5}">
                      <a16:colId xmlns:a16="http://schemas.microsoft.com/office/drawing/2014/main" val="3462773327"/>
                    </a:ext>
                  </a:extLst>
                </a:gridCol>
                <a:gridCol w="459652">
                  <a:extLst>
                    <a:ext uri="{9D8B030D-6E8A-4147-A177-3AD203B41FA5}">
                      <a16:colId xmlns:a16="http://schemas.microsoft.com/office/drawing/2014/main" val="3009101967"/>
                    </a:ext>
                  </a:extLst>
                </a:gridCol>
                <a:gridCol w="459652">
                  <a:extLst>
                    <a:ext uri="{9D8B030D-6E8A-4147-A177-3AD203B41FA5}">
                      <a16:colId xmlns:a16="http://schemas.microsoft.com/office/drawing/2014/main" val="3785672980"/>
                    </a:ext>
                  </a:extLst>
                </a:gridCol>
                <a:gridCol w="459652">
                  <a:extLst>
                    <a:ext uri="{9D8B030D-6E8A-4147-A177-3AD203B41FA5}">
                      <a16:colId xmlns:a16="http://schemas.microsoft.com/office/drawing/2014/main" val="3391572075"/>
                    </a:ext>
                  </a:extLst>
                </a:gridCol>
                <a:gridCol w="459652">
                  <a:extLst>
                    <a:ext uri="{9D8B030D-6E8A-4147-A177-3AD203B41FA5}">
                      <a16:colId xmlns:a16="http://schemas.microsoft.com/office/drawing/2014/main" val="1431364654"/>
                    </a:ext>
                  </a:extLst>
                </a:gridCol>
              </a:tblGrid>
              <a:tr h="415451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2849960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7EF64A5-1F9B-2C46-942C-E94E61842F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0030484"/>
              </p:ext>
            </p:extLst>
          </p:nvPr>
        </p:nvGraphicFramePr>
        <p:xfrm>
          <a:off x="4454635" y="766963"/>
          <a:ext cx="919304" cy="4154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9652">
                  <a:extLst>
                    <a:ext uri="{9D8B030D-6E8A-4147-A177-3AD203B41FA5}">
                      <a16:colId xmlns:a16="http://schemas.microsoft.com/office/drawing/2014/main" val="3462773327"/>
                    </a:ext>
                  </a:extLst>
                </a:gridCol>
                <a:gridCol w="459652">
                  <a:extLst>
                    <a:ext uri="{9D8B030D-6E8A-4147-A177-3AD203B41FA5}">
                      <a16:colId xmlns:a16="http://schemas.microsoft.com/office/drawing/2014/main" val="3009101967"/>
                    </a:ext>
                  </a:extLst>
                </a:gridCol>
              </a:tblGrid>
              <a:tr h="415451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2849960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853090D-4A38-7741-85CB-F7A2D253B3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7414873"/>
              </p:ext>
            </p:extLst>
          </p:nvPr>
        </p:nvGraphicFramePr>
        <p:xfrm>
          <a:off x="4454635" y="1150297"/>
          <a:ext cx="919304" cy="4154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9652">
                  <a:extLst>
                    <a:ext uri="{9D8B030D-6E8A-4147-A177-3AD203B41FA5}">
                      <a16:colId xmlns:a16="http://schemas.microsoft.com/office/drawing/2014/main" val="3462773327"/>
                    </a:ext>
                  </a:extLst>
                </a:gridCol>
                <a:gridCol w="459652">
                  <a:extLst>
                    <a:ext uri="{9D8B030D-6E8A-4147-A177-3AD203B41FA5}">
                      <a16:colId xmlns:a16="http://schemas.microsoft.com/office/drawing/2014/main" val="3009101967"/>
                    </a:ext>
                  </a:extLst>
                </a:gridCol>
              </a:tblGrid>
              <a:tr h="415451"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2849960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9C92D70-BA2C-C147-AB90-A4EDC267E6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8073370"/>
              </p:ext>
            </p:extLst>
          </p:nvPr>
        </p:nvGraphicFramePr>
        <p:xfrm>
          <a:off x="4454635" y="1549104"/>
          <a:ext cx="919304" cy="4154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9652">
                  <a:extLst>
                    <a:ext uri="{9D8B030D-6E8A-4147-A177-3AD203B41FA5}">
                      <a16:colId xmlns:a16="http://schemas.microsoft.com/office/drawing/2014/main" val="3462773327"/>
                    </a:ext>
                  </a:extLst>
                </a:gridCol>
                <a:gridCol w="459652">
                  <a:extLst>
                    <a:ext uri="{9D8B030D-6E8A-4147-A177-3AD203B41FA5}">
                      <a16:colId xmlns:a16="http://schemas.microsoft.com/office/drawing/2014/main" val="3009101967"/>
                    </a:ext>
                  </a:extLst>
                </a:gridCol>
              </a:tblGrid>
              <a:tr h="415451"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2849960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4AC5CB3-8AA5-2045-A7FF-F7814F9912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7723694"/>
              </p:ext>
            </p:extLst>
          </p:nvPr>
        </p:nvGraphicFramePr>
        <p:xfrm>
          <a:off x="4454635" y="1964555"/>
          <a:ext cx="919304" cy="4154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9652">
                  <a:extLst>
                    <a:ext uri="{9D8B030D-6E8A-4147-A177-3AD203B41FA5}">
                      <a16:colId xmlns:a16="http://schemas.microsoft.com/office/drawing/2014/main" val="3462773327"/>
                    </a:ext>
                  </a:extLst>
                </a:gridCol>
                <a:gridCol w="459652">
                  <a:extLst>
                    <a:ext uri="{9D8B030D-6E8A-4147-A177-3AD203B41FA5}">
                      <a16:colId xmlns:a16="http://schemas.microsoft.com/office/drawing/2014/main" val="3009101967"/>
                    </a:ext>
                  </a:extLst>
                </a:gridCol>
              </a:tblGrid>
              <a:tr h="415451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2849960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3AA3CFDE-F11E-8144-84FC-F6BE634387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0091622"/>
              </p:ext>
            </p:extLst>
          </p:nvPr>
        </p:nvGraphicFramePr>
        <p:xfrm>
          <a:off x="4454635" y="2380006"/>
          <a:ext cx="919304" cy="4154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9652">
                  <a:extLst>
                    <a:ext uri="{9D8B030D-6E8A-4147-A177-3AD203B41FA5}">
                      <a16:colId xmlns:a16="http://schemas.microsoft.com/office/drawing/2014/main" val="3462773327"/>
                    </a:ext>
                  </a:extLst>
                </a:gridCol>
                <a:gridCol w="459652">
                  <a:extLst>
                    <a:ext uri="{9D8B030D-6E8A-4147-A177-3AD203B41FA5}">
                      <a16:colId xmlns:a16="http://schemas.microsoft.com/office/drawing/2014/main" val="3009101967"/>
                    </a:ext>
                  </a:extLst>
                </a:gridCol>
              </a:tblGrid>
              <a:tr h="415451">
                <a:tc>
                  <a:txBody>
                    <a:bodyPr/>
                    <a:lstStyle/>
                    <a:p>
                      <a:r>
                        <a:rPr lang="en-US" dirty="0"/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2849960"/>
                  </a:ext>
                </a:extLst>
              </a:tr>
            </a:tbl>
          </a:graphicData>
        </a:graphic>
      </p:graphicFrame>
      <p:sp>
        <p:nvSpPr>
          <p:cNvPr id="9" name="Right Arrow 8">
            <a:extLst>
              <a:ext uri="{FF2B5EF4-FFF2-40B4-BE49-F238E27FC236}">
                <a16:creationId xmlns:a16="http://schemas.microsoft.com/office/drawing/2014/main" id="{D7C431CE-9CC7-3646-A4C1-832EC54001FA}"/>
              </a:ext>
            </a:extLst>
          </p:cNvPr>
          <p:cNvSpPr/>
          <p:nvPr/>
        </p:nvSpPr>
        <p:spPr>
          <a:xfrm>
            <a:off x="3476227" y="1609985"/>
            <a:ext cx="978408" cy="484632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0134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Icon&#10;&#10;Description automatically generated">
            <a:extLst>
              <a:ext uri="{FF2B5EF4-FFF2-40B4-BE49-F238E27FC236}">
                <a16:creationId xmlns:a16="http://schemas.microsoft.com/office/drawing/2014/main" id="{BF7CA1F7-6D01-4744-AE74-092C5756CA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2190" y="914400"/>
            <a:ext cx="914400" cy="914400"/>
          </a:xfrm>
          <a:prstGeom prst="rect">
            <a:avLst/>
          </a:prstGeom>
        </p:spPr>
      </p:pic>
      <p:pic>
        <p:nvPicPr>
          <p:cNvPr id="26" name="Picture 25" descr="Icon&#10;&#10;Description automatically generated">
            <a:extLst>
              <a:ext uri="{FF2B5EF4-FFF2-40B4-BE49-F238E27FC236}">
                <a16:creationId xmlns:a16="http://schemas.microsoft.com/office/drawing/2014/main" id="{275531B3-D431-7E42-B0F5-D77ACFA2D5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6260" y="914400"/>
            <a:ext cx="914400" cy="914400"/>
          </a:xfrm>
          <a:prstGeom prst="rect">
            <a:avLst/>
          </a:prstGeom>
        </p:spPr>
      </p:pic>
      <p:pic>
        <p:nvPicPr>
          <p:cNvPr id="29" name="Picture 28" descr="Icon&#10;&#10;Description automatically generated">
            <a:extLst>
              <a:ext uri="{FF2B5EF4-FFF2-40B4-BE49-F238E27FC236}">
                <a16:creationId xmlns:a16="http://schemas.microsoft.com/office/drawing/2014/main" id="{0376F6C1-D571-0440-A930-682FC460A7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0330" y="914400"/>
            <a:ext cx="914400" cy="914400"/>
          </a:xfrm>
          <a:prstGeom prst="rect">
            <a:avLst/>
          </a:prstGeom>
        </p:spPr>
      </p:pic>
      <p:pic>
        <p:nvPicPr>
          <p:cNvPr id="31" name="Picture 30" descr="Icon&#10;&#10;Description automatically generated">
            <a:extLst>
              <a:ext uri="{FF2B5EF4-FFF2-40B4-BE49-F238E27FC236}">
                <a16:creationId xmlns:a16="http://schemas.microsoft.com/office/drawing/2014/main" id="{69A82506-95AE-F140-9A61-148E82302F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" y="914400"/>
            <a:ext cx="914400" cy="914400"/>
          </a:xfrm>
          <a:prstGeom prst="rect">
            <a:avLst/>
          </a:prstGeom>
        </p:spPr>
      </p:pic>
      <p:pic>
        <p:nvPicPr>
          <p:cNvPr id="33" name="Picture 32" descr="A picture containing logo&#10;&#10;Description automatically generated">
            <a:extLst>
              <a:ext uri="{FF2B5EF4-FFF2-40B4-BE49-F238E27FC236}">
                <a16:creationId xmlns:a16="http://schemas.microsoft.com/office/drawing/2014/main" id="{90BF7F0A-7F44-B34F-A0A5-0FEDDDFF88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98120" y="914400"/>
            <a:ext cx="914400" cy="914400"/>
          </a:xfrm>
          <a:prstGeom prst="rect">
            <a:avLst/>
          </a:prstGeom>
        </p:spPr>
      </p:pic>
      <p:pic>
        <p:nvPicPr>
          <p:cNvPr id="37" name="Picture 36" descr="Icon&#10;&#10;Description automatically generated">
            <a:extLst>
              <a:ext uri="{FF2B5EF4-FFF2-40B4-BE49-F238E27FC236}">
                <a16:creationId xmlns:a16="http://schemas.microsoft.com/office/drawing/2014/main" id="{31BB19E2-BFB8-3146-A30D-F843799C15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44050" y="914400"/>
            <a:ext cx="914400" cy="914400"/>
          </a:xfrm>
          <a:prstGeom prst="rect">
            <a:avLst/>
          </a:prstGeom>
        </p:spPr>
      </p:pic>
      <p:pic>
        <p:nvPicPr>
          <p:cNvPr id="43" name="Picture 42" descr="Icon&#10;&#10;Description automatically generated">
            <a:extLst>
              <a:ext uri="{FF2B5EF4-FFF2-40B4-BE49-F238E27FC236}">
                <a16:creationId xmlns:a16="http://schemas.microsoft.com/office/drawing/2014/main" id="{21B6CA14-DD9A-214E-9714-D37E449CF0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44565" y="1828800"/>
            <a:ext cx="914400" cy="914400"/>
          </a:xfrm>
          <a:prstGeom prst="rect">
            <a:avLst/>
          </a:prstGeom>
        </p:spPr>
      </p:pic>
      <p:pic>
        <p:nvPicPr>
          <p:cNvPr id="47" name="Picture 46" descr="Logo, company name&#10;&#10;Description automatically generated">
            <a:extLst>
              <a:ext uri="{FF2B5EF4-FFF2-40B4-BE49-F238E27FC236}">
                <a16:creationId xmlns:a16="http://schemas.microsoft.com/office/drawing/2014/main" id="{1644B6A7-672F-F54D-89A0-E485CB9C6A9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4400" y="1828800"/>
            <a:ext cx="914400" cy="914400"/>
          </a:xfrm>
          <a:prstGeom prst="rect">
            <a:avLst/>
          </a:prstGeom>
        </p:spPr>
      </p:pic>
      <p:pic>
        <p:nvPicPr>
          <p:cNvPr id="50" name="Picture 49" descr="A picture containing outdoor object&#10;&#10;Description automatically generated">
            <a:extLst>
              <a:ext uri="{FF2B5EF4-FFF2-40B4-BE49-F238E27FC236}">
                <a16:creationId xmlns:a16="http://schemas.microsoft.com/office/drawing/2014/main" id="{C1BFE833-37ED-D441-BC9D-E5B361D9090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78454" y="1828800"/>
            <a:ext cx="914400" cy="914400"/>
          </a:xfrm>
          <a:prstGeom prst="rect">
            <a:avLst/>
          </a:prstGeom>
        </p:spPr>
      </p:pic>
      <p:pic>
        <p:nvPicPr>
          <p:cNvPr id="52" name="Picture 51" descr="A cartoon of a cat&#10;&#10;Description automatically generated with low confidence">
            <a:extLst>
              <a:ext uri="{FF2B5EF4-FFF2-40B4-BE49-F238E27FC236}">
                <a16:creationId xmlns:a16="http://schemas.microsoft.com/office/drawing/2014/main" id="{DA915478-92D9-BA42-8D47-2A2EA168082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670314" y="1828800"/>
            <a:ext cx="914400" cy="914400"/>
          </a:xfrm>
          <a:prstGeom prst="rect">
            <a:avLst/>
          </a:prstGeom>
        </p:spPr>
      </p:pic>
      <p:pic>
        <p:nvPicPr>
          <p:cNvPr id="54" name="Picture 53" descr="Shape&#10;&#10;Description automatically generated">
            <a:extLst>
              <a:ext uri="{FF2B5EF4-FFF2-40B4-BE49-F238E27FC236}">
                <a16:creationId xmlns:a16="http://schemas.microsoft.com/office/drawing/2014/main" id="{A5D75AB8-1719-B840-98A8-6A11D9813E3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724384" y="1828800"/>
            <a:ext cx="914400" cy="914400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A6545727-1210-4646-AD72-D60A1DC7DEB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808882" y="1828800"/>
            <a:ext cx="914400" cy="914400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1C3ACB80-AC60-AC48-9452-4AD98EC700BD}"/>
              </a:ext>
            </a:extLst>
          </p:cNvPr>
          <p:cNvSpPr txBox="1"/>
          <p:nvPr/>
        </p:nvSpPr>
        <p:spPr>
          <a:xfrm rot="16200000">
            <a:off x="501920" y="1238766"/>
            <a:ext cx="6222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Emoji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0AEE11A1-8F31-9A4E-B920-B3DFF5919247}"/>
              </a:ext>
            </a:extLst>
          </p:cNvPr>
          <p:cNvSpPr txBox="1"/>
          <p:nvPr/>
        </p:nvSpPr>
        <p:spPr>
          <a:xfrm rot="16200000">
            <a:off x="570848" y="2167130"/>
            <a:ext cx="4844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Pics</a:t>
            </a:r>
          </a:p>
        </p:txBody>
      </p:sp>
    </p:spTree>
    <p:extLst>
      <p:ext uri="{BB962C8B-B14F-4D97-AF65-F5344CB8AC3E}">
        <p14:creationId xmlns:p14="http://schemas.microsoft.com/office/powerpoint/2010/main" val="11220572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lose-up of a magnifying glass&#10;&#10;Description automatically generated">
            <a:extLst>
              <a:ext uri="{FF2B5EF4-FFF2-40B4-BE49-F238E27FC236}">
                <a16:creationId xmlns:a16="http://schemas.microsoft.com/office/drawing/2014/main" id="{FCFBE292-3168-D549-9D20-C792C42B40BE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841237" y="1687395"/>
            <a:ext cx="1188720" cy="914400"/>
          </a:xfrm>
          <a:prstGeom prst="rect">
            <a:avLst/>
          </a:prstGeom>
        </p:spPr>
      </p:pic>
      <p:pic>
        <p:nvPicPr>
          <p:cNvPr id="15" name="Picture 14" descr="Shape&#10;&#10;Description automatically generated">
            <a:extLst>
              <a:ext uri="{FF2B5EF4-FFF2-40B4-BE49-F238E27FC236}">
                <a16:creationId xmlns:a16="http://schemas.microsoft.com/office/drawing/2014/main" id="{26CA6F7F-0CC1-A149-8EA2-735434770A63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841237" y="2469817"/>
            <a:ext cx="1188720" cy="914400"/>
          </a:xfrm>
          <a:prstGeom prst="rect">
            <a:avLst/>
          </a:prstGeom>
        </p:spPr>
      </p:pic>
      <p:pic>
        <p:nvPicPr>
          <p:cNvPr id="19" name="Picture 18" descr="Shape, circle&#10;&#10;Description automatically generated">
            <a:extLst>
              <a:ext uri="{FF2B5EF4-FFF2-40B4-BE49-F238E27FC236}">
                <a16:creationId xmlns:a16="http://schemas.microsoft.com/office/drawing/2014/main" id="{96ADE30B-6AE3-F34E-9390-07C81C51D063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4852917" y="2469817"/>
            <a:ext cx="1188720" cy="914400"/>
          </a:xfrm>
          <a:prstGeom prst="rect">
            <a:avLst/>
          </a:prstGeom>
        </p:spPr>
      </p:pic>
      <p:pic>
        <p:nvPicPr>
          <p:cNvPr id="23" name="Picture 22" descr="A picture containing mirror&#10;&#10;Description automatically generated">
            <a:extLst>
              <a:ext uri="{FF2B5EF4-FFF2-40B4-BE49-F238E27FC236}">
                <a16:creationId xmlns:a16="http://schemas.microsoft.com/office/drawing/2014/main" id="{3BFF7CEB-366C-4743-84E9-5DA5B1E79C39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4852917" y="1687395"/>
            <a:ext cx="1188720" cy="914400"/>
          </a:xfrm>
          <a:prstGeom prst="rect">
            <a:avLst/>
          </a:prstGeom>
        </p:spPr>
      </p:pic>
      <p:pic>
        <p:nvPicPr>
          <p:cNvPr id="33" name="Picture 32" descr="Shape&#10;&#10;Description automatically generated">
            <a:extLst>
              <a:ext uri="{FF2B5EF4-FFF2-40B4-BE49-F238E27FC236}">
                <a16:creationId xmlns:a16="http://schemas.microsoft.com/office/drawing/2014/main" id="{2D1F65B2-CF65-064A-B8F5-F3F5C765D7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15557" y="3289947"/>
            <a:ext cx="731520" cy="731520"/>
          </a:xfrm>
          <a:prstGeom prst="rect">
            <a:avLst/>
          </a:prstGeom>
        </p:spPr>
      </p:pic>
      <p:pic>
        <p:nvPicPr>
          <p:cNvPr id="35" name="Picture 34" descr="Shape, circle&#10;&#10;Description automatically generated">
            <a:extLst>
              <a:ext uri="{FF2B5EF4-FFF2-40B4-BE49-F238E27FC236}">
                <a16:creationId xmlns:a16="http://schemas.microsoft.com/office/drawing/2014/main" id="{716CF96A-F8C6-8743-831F-B7AEEF41F76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42320" y="3289947"/>
            <a:ext cx="731520" cy="731520"/>
          </a:xfrm>
          <a:prstGeom prst="rect">
            <a:avLst/>
          </a:prstGeom>
        </p:spPr>
      </p:pic>
      <p:pic>
        <p:nvPicPr>
          <p:cNvPr id="46" name="Picture 45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45993D4A-96C6-D14C-A452-8B173329E88A}"/>
              </a:ext>
            </a:extLst>
          </p:cNvPr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1835397" y="1687395"/>
            <a:ext cx="1188720" cy="914400"/>
          </a:xfrm>
          <a:prstGeom prst="rect">
            <a:avLst/>
          </a:prstGeom>
        </p:spPr>
      </p:pic>
      <p:pic>
        <p:nvPicPr>
          <p:cNvPr id="48" name="Picture 47" descr="Text&#10;&#10;Description automatically generated with medium confidence">
            <a:extLst>
              <a:ext uri="{FF2B5EF4-FFF2-40B4-BE49-F238E27FC236}">
                <a16:creationId xmlns:a16="http://schemas.microsoft.com/office/drawing/2014/main" id="{6ADF078F-9D9D-444E-8A34-24CAFCC7099E}"/>
              </a:ext>
            </a:extLst>
          </p:cNvPr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1835397" y="2469817"/>
            <a:ext cx="1188720" cy="914400"/>
          </a:xfrm>
          <a:prstGeom prst="rect">
            <a:avLst/>
          </a:prstGeom>
        </p:spPr>
      </p:pic>
      <p:pic>
        <p:nvPicPr>
          <p:cNvPr id="52" name="Picture 51" descr="A picture containing microscope&#10;&#10;Description automatically generated">
            <a:extLst>
              <a:ext uri="{FF2B5EF4-FFF2-40B4-BE49-F238E27FC236}">
                <a16:creationId xmlns:a16="http://schemas.microsoft.com/office/drawing/2014/main" id="{49644984-BB8C-7447-9431-3D0AD629319C}"/>
              </a:ext>
            </a:extLst>
          </p:cNvPr>
          <p:cNvPicPr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3847077" y="1687395"/>
            <a:ext cx="1188720" cy="914400"/>
          </a:xfrm>
          <a:prstGeom prst="rect">
            <a:avLst/>
          </a:prstGeom>
        </p:spPr>
      </p:pic>
      <p:pic>
        <p:nvPicPr>
          <p:cNvPr id="54" name="Picture 53" descr="Shape&#10;&#10;Description automatically generated with low confidence">
            <a:extLst>
              <a:ext uri="{FF2B5EF4-FFF2-40B4-BE49-F238E27FC236}">
                <a16:creationId xmlns:a16="http://schemas.microsoft.com/office/drawing/2014/main" id="{18BD4DDF-DBCF-504C-BCF1-598E4B1448C0}"/>
              </a:ext>
            </a:extLst>
          </p:cNvPr>
          <p:cNvPicPr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3847077" y="2469817"/>
            <a:ext cx="1188720" cy="914400"/>
          </a:xfrm>
          <a:prstGeom prst="rect">
            <a:avLst/>
          </a:prstGeom>
        </p:spPr>
      </p:pic>
      <p:pic>
        <p:nvPicPr>
          <p:cNvPr id="56" name="Picture 55" descr="Shape, circle&#10;&#10;Description automatically generated">
            <a:extLst>
              <a:ext uri="{FF2B5EF4-FFF2-40B4-BE49-F238E27FC236}">
                <a16:creationId xmlns:a16="http://schemas.microsoft.com/office/drawing/2014/main" id="{8DE78DBC-761E-0B4B-8C64-2BEA9CB3395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075677" y="3289947"/>
            <a:ext cx="731520" cy="731520"/>
          </a:xfrm>
          <a:prstGeom prst="rect">
            <a:avLst/>
          </a:prstGeom>
        </p:spPr>
      </p:pic>
      <p:pic>
        <p:nvPicPr>
          <p:cNvPr id="58" name="Picture 57" descr="A picture containing shape&#10;&#10;Description automatically generated">
            <a:extLst>
              <a:ext uri="{FF2B5EF4-FFF2-40B4-BE49-F238E27FC236}">
                <a16:creationId xmlns:a16="http://schemas.microsoft.com/office/drawing/2014/main" id="{28C3B9AF-7D51-DA41-BA78-6648497B7D7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109717" y="3289947"/>
            <a:ext cx="731520" cy="731520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A2671C2F-DE4D-B94C-93BC-0BEBB07C89AB}"/>
              </a:ext>
            </a:extLst>
          </p:cNvPr>
          <p:cNvSpPr txBox="1"/>
          <p:nvPr/>
        </p:nvSpPr>
        <p:spPr>
          <a:xfrm>
            <a:off x="2159682" y="3956984"/>
            <a:ext cx="6218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Iter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50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972CB28-9940-6542-9F35-1487B4EFA1A8}"/>
              </a:ext>
            </a:extLst>
          </p:cNvPr>
          <p:cNvSpPr txBox="1"/>
          <p:nvPr/>
        </p:nvSpPr>
        <p:spPr>
          <a:xfrm>
            <a:off x="3127812" y="3956984"/>
            <a:ext cx="6987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Iter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100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834D7F9F-5D15-2A42-BE6F-9F576A27B47F}"/>
              </a:ext>
            </a:extLst>
          </p:cNvPr>
          <p:cNvSpPr txBox="1"/>
          <p:nvPr/>
        </p:nvSpPr>
        <p:spPr>
          <a:xfrm>
            <a:off x="4119603" y="3959127"/>
            <a:ext cx="6987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Iter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150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EB451D3F-E212-094C-9FE5-F28FB03DEBCD}"/>
              </a:ext>
            </a:extLst>
          </p:cNvPr>
          <p:cNvSpPr txBox="1"/>
          <p:nvPr/>
        </p:nvSpPr>
        <p:spPr>
          <a:xfrm>
            <a:off x="5155062" y="3956984"/>
            <a:ext cx="6987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Iter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200</a:t>
            </a:r>
          </a:p>
        </p:txBody>
      </p:sp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1821258B-1E19-DD4F-A4EC-004974C51485}"/>
              </a:ext>
            </a:extLst>
          </p:cNvPr>
          <p:cNvPicPr>
            <a:picLocks/>
          </p:cNvPicPr>
          <p:nvPr/>
        </p:nvPicPr>
        <p:blipFill>
          <a:blip r:embed="rId14"/>
          <a:stretch>
            <a:fillRect/>
          </a:stretch>
        </p:blipFill>
        <p:spPr>
          <a:xfrm>
            <a:off x="2841237" y="876692"/>
            <a:ext cx="1188720" cy="914400"/>
          </a:xfrm>
          <a:prstGeom prst="rect">
            <a:avLst/>
          </a:prstGeom>
        </p:spPr>
      </p:pic>
      <p:pic>
        <p:nvPicPr>
          <p:cNvPr id="21" name="Picture 20" descr="Icon&#10;&#10;Description automatically generated">
            <a:extLst>
              <a:ext uri="{FF2B5EF4-FFF2-40B4-BE49-F238E27FC236}">
                <a16:creationId xmlns:a16="http://schemas.microsoft.com/office/drawing/2014/main" id="{12A9B010-770C-4345-9CDA-1247DE53DB8B}"/>
              </a:ext>
            </a:extLst>
          </p:cNvPr>
          <p:cNvPicPr>
            <a:picLocks/>
          </p:cNvPicPr>
          <p:nvPr/>
        </p:nvPicPr>
        <p:blipFill>
          <a:blip r:embed="rId15"/>
          <a:stretch>
            <a:fillRect/>
          </a:stretch>
        </p:blipFill>
        <p:spPr>
          <a:xfrm>
            <a:off x="4852917" y="876692"/>
            <a:ext cx="1188720" cy="914400"/>
          </a:xfrm>
          <a:prstGeom prst="rect">
            <a:avLst/>
          </a:prstGeom>
        </p:spPr>
      </p:pic>
      <p:pic>
        <p:nvPicPr>
          <p:cNvPr id="44" name="Picture 43" descr="Icon&#10;&#10;Description automatically generated">
            <a:extLst>
              <a:ext uri="{FF2B5EF4-FFF2-40B4-BE49-F238E27FC236}">
                <a16:creationId xmlns:a16="http://schemas.microsoft.com/office/drawing/2014/main" id="{029ACA9B-2E14-714E-A9DC-073DC25F63CD}"/>
              </a:ext>
            </a:extLst>
          </p:cNvPr>
          <p:cNvPicPr>
            <a:picLocks/>
          </p:cNvPicPr>
          <p:nvPr/>
        </p:nvPicPr>
        <p:blipFill>
          <a:blip r:embed="rId16"/>
          <a:stretch>
            <a:fillRect/>
          </a:stretch>
        </p:blipFill>
        <p:spPr>
          <a:xfrm>
            <a:off x="1835397" y="876692"/>
            <a:ext cx="1188720" cy="914400"/>
          </a:xfrm>
          <a:prstGeom prst="rect">
            <a:avLst/>
          </a:prstGeom>
        </p:spPr>
      </p:pic>
      <p:pic>
        <p:nvPicPr>
          <p:cNvPr id="50" name="Picture 49" descr="A picture containing icon&#10;&#10;Description automatically generated">
            <a:extLst>
              <a:ext uri="{FF2B5EF4-FFF2-40B4-BE49-F238E27FC236}">
                <a16:creationId xmlns:a16="http://schemas.microsoft.com/office/drawing/2014/main" id="{E149B799-5DA9-D343-BBAA-D08D5687DF4A}"/>
              </a:ext>
            </a:extLst>
          </p:cNvPr>
          <p:cNvPicPr>
            <a:picLocks/>
          </p:cNvPicPr>
          <p:nvPr/>
        </p:nvPicPr>
        <p:blipFill>
          <a:blip r:embed="rId17"/>
          <a:stretch>
            <a:fillRect/>
          </a:stretch>
        </p:blipFill>
        <p:spPr>
          <a:xfrm>
            <a:off x="3847077" y="876692"/>
            <a:ext cx="1188720" cy="914400"/>
          </a:xfrm>
          <a:prstGeom prst="rect">
            <a:avLst/>
          </a:prstGeom>
        </p:spPr>
      </p:pic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F35B571C-BD76-2E4A-8665-A6B938D53AB8}"/>
              </a:ext>
            </a:extLst>
          </p:cNvPr>
          <p:cNvPicPr>
            <a:picLocks/>
          </p:cNvPicPr>
          <p:nvPr/>
        </p:nvPicPr>
        <p:blipFill>
          <a:blip r:embed="rId18"/>
          <a:stretch>
            <a:fillRect/>
          </a:stretch>
        </p:blipFill>
        <p:spPr>
          <a:xfrm>
            <a:off x="914400" y="1687395"/>
            <a:ext cx="1188720" cy="914400"/>
          </a:xfrm>
          <a:prstGeom prst="rect">
            <a:avLst/>
          </a:prstGeom>
        </p:spPr>
      </p:pic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BACD46F0-13D8-7941-8640-E03ABCF476E2}"/>
              </a:ext>
            </a:extLst>
          </p:cNvPr>
          <p:cNvPicPr>
            <a:picLocks/>
          </p:cNvPicPr>
          <p:nvPr/>
        </p:nvPicPr>
        <p:blipFill>
          <a:blip r:embed="rId19"/>
          <a:stretch>
            <a:fillRect/>
          </a:stretch>
        </p:blipFill>
        <p:spPr>
          <a:xfrm>
            <a:off x="914400" y="2469817"/>
            <a:ext cx="1188720" cy="914400"/>
          </a:xfrm>
          <a:prstGeom prst="rect">
            <a:avLst/>
          </a:prstGeom>
        </p:spPr>
      </p:pic>
      <p:pic>
        <p:nvPicPr>
          <p:cNvPr id="31" name="Picture 30" descr="Chart, scatter chart&#10;&#10;Description automatically generated">
            <a:extLst>
              <a:ext uri="{FF2B5EF4-FFF2-40B4-BE49-F238E27FC236}">
                <a16:creationId xmlns:a16="http://schemas.microsoft.com/office/drawing/2014/main" id="{D2130916-BBD7-B344-846F-6B744A64AF43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43000" y="3289947"/>
            <a:ext cx="731520" cy="731520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2C6F909F-13CE-FC49-8F11-59B7F68A959D}"/>
              </a:ext>
            </a:extLst>
          </p:cNvPr>
          <p:cNvSpPr txBox="1"/>
          <p:nvPr/>
        </p:nvSpPr>
        <p:spPr>
          <a:xfrm rot="16200000">
            <a:off x="605083" y="1961632"/>
            <a:ext cx="8643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UD weight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21E05FF-DF9B-A14B-B469-BC9A4551D3D7}"/>
              </a:ext>
            </a:extLst>
          </p:cNvPr>
          <p:cNvSpPr txBox="1"/>
          <p:nvPr/>
        </p:nvSpPr>
        <p:spPr>
          <a:xfrm rot="16200000">
            <a:off x="695654" y="2789931"/>
            <a:ext cx="6832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UD loss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54236D6-2AE6-4243-8F58-CD48ECB1C93D}"/>
              </a:ext>
            </a:extLst>
          </p:cNvPr>
          <p:cNvSpPr txBox="1"/>
          <p:nvPr/>
        </p:nvSpPr>
        <p:spPr>
          <a:xfrm rot="16200000">
            <a:off x="756567" y="3515111"/>
            <a:ext cx="5613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Shape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5F24380-0599-3E41-BBE3-9633CF8B438E}"/>
              </a:ext>
            </a:extLst>
          </p:cNvPr>
          <p:cNvSpPr txBox="1"/>
          <p:nvPr/>
        </p:nvSpPr>
        <p:spPr>
          <a:xfrm>
            <a:off x="1246697" y="3956984"/>
            <a:ext cx="5448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Iter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1</a:t>
            </a:r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E1F10D66-7FF0-3C4C-B936-6C131E3F9689}"/>
              </a:ext>
            </a:extLst>
          </p:cNvPr>
          <p:cNvPicPr>
            <a:picLocks/>
          </p:cNvPicPr>
          <p:nvPr/>
        </p:nvPicPr>
        <p:blipFill>
          <a:blip r:embed="rId21"/>
          <a:stretch>
            <a:fillRect/>
          </a:stretch>
        </p:blipFill>
        <p:spPr>
          <a:xfrm>
            <a:off x="914400" y="876692"/>
            <a:ext cx="1188720" cy="914400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D2EA866B-74E6-8B4A-A6E1-C3C9A9966F19}"/>
              </a:ext>
            </a:extLst>
          </p:cNvPr>
          <p:cNvSpPr txBox="1"/>
          <p:nvPr/>
        </p:nvSpPr>
        <p:spPr>
          <a:xfrm rot="16200000">
            <a:off x="652470" y="1195393"/>
            <a:ext cx="7777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MSE loss</a:t>
            </a:r>
          </a:p>
        </p:txBody>
      </p:sp>
    </p:spTree>
    <p:extLst>
      <p:ext uri="{BB962C8B-B14F-4D97-AF65-F5344CB8AC3E}">
        <p14:creationId xmlns:p14="http://schemas.microsoft.com/office/powerpoint/2010/main" val="2374543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65">
            <a:extLst>
              <a:ext uri="{FF2B5EF4-FFF2-40B4-BE49-F238E27FC236}">
                <a16:creationId xmlns:a16="http://schemas.microsoft.com/office/drawing/2014/main" id="{63AC0861-4C2F-D44F-8396-C3914B2DE7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3859" y="826837"/>
            <a:ext cx="2051858" cy="179341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E389867-0170-1547-8FCE-D0996CB399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0" y="914400"/>
            <a:ext cx="2116297" cy="18288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C81693B-D548-904E-BECF-773199AD34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2385" y="800101"/>
            <a:ext cx="2124283" cy="1828800"/>
          </a:xfrm>
          <a:prstGeom prst="rect">
            <a:avLst/>
          </a:prstGeom>
        </p:spPr>
      </p:pic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890CC0BF-D281-644C-B568-697BF5AA968D}"/>
              </a:ext>
            </a:extLst>
          </p:cNvPr>
          <p:cNvSpPr/>
          <p:nvPr/>
        </p:nvSpPr>
        <p:spPr>
          <a:xfrm>
            <a:off x="914399" y="785812"/>
            <a:ext cx="3945097" cy="1957387"/>
          </a:xfrm>
          <a:prstGeom prst="roundRect">
            <a:avLst>
              <a:gd name="adj" fmla="val 6448"/>
            </a:avLst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0C90A8A2-836D-B340-B146-E962E49A6100}"/>
              </a:ext>
            </a:extLst>
          </p:cNvPr>
          <p:cNvSpPr/>
          <p:nvPr/>
        </p:nvSpPr>
        <p:spPr>
          <a:xfrm>
            <a:off x="4964459" y="785811"/>
            <a:ext cx="3702209" cy="1957387"/>
          </a:xfrm>
          <a:prstGeom prst="roundRect">
            <a:avLst>
              <a:gd name="adj" fmla="val 5718"/>
            </a:avLst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0A7AFB57-505C-3648-9403-7D4B2D6842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399" y="2749484"/>
            <a:ext cx="2987996" cy="2377834"/>
          </a:xfrm>
          <a:prstGeom prst="rect">
            <a:avLst/>
          </a:prstGeom>
        </p:spPr>
      </p:pic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3F21A07-E817-AE40-B1FD-340518C03935}"/>
              </a:ext>
            </a:extLst>
          </p:cNvPr>
          <p:cNvCxnSpPr>
            <a:cxnSpLocks/>
          </p:cNvCxnSpPr>
          <p:nvPr/>
        </p:nvCxnSpPr>
        <p:spPr>
          <a:xfrm flipV="1">
            <a:off x="1940586" y="2867579"/>
            <a:ext cx="1868065" cy="2310779"/>
          </a:xfrm>
          <a:prstGeom prst="straightConnector1">
            <a:avLst/>
          </a:prstGeom>
          <a:ln w="285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U-Turn Arrow 35">
            <a:extLst>
              <a:ext uri="{FF2B5EF4-FFF2-40B4-BE49-F238E27FC236}">
                <a16:creationId xmlns:a16="http://schemas.microsoft.com/office/drawing/2014/main" id="{50801DE7-6C29-004D-B679-EC1D96E95C76}"/>
              </a:ext>
            </a:extLst>
          </p:cNvPr>
          <p:cNvSpPr/>
          <p:nvPr/>
        </p:nvSpPr>
        <p:spPr>
          <a:xfrm rot="17782633" flipH="1">
            <a:off x="2970775" y="3184071"/>
            <a:ext cx="372757" cy="362321"/>
          </a:xfrm>
          <a:prstGeom prst="uturnArrow">
            <a:avLst>
              <a:gd name="adj1" fmla="val 2638"/>
              <a:gd name="adj2" fmla="val 17816"/>
              <a:gd name="adj3" fmla="val 20567"/>
              <a:gd name="adj4" fmla="val 49755"/>
              <a:gd name="adj5" fmla="val 7273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3C16DC91-F402-1348-9737-AC714A7AD036}"/>
                  </a:ext>
                </a:extLst>
              </p:cNvPr>
              <p:cNvSpPr txBox="1"/>
              <p:nvPr/>
            </p:nvSpPr>
            <p:spPr>
              <a:xfrm>
                <a:off x="3099967" y="3203504"/>
                <a:ext cx="33601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3C16DC91-F402-1348-9737-AC714A7AD0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9967" y="3203504"/>
                <a:ext cx="336013" cy="461665"/>
              </a:xfrm>
              <a:prstGeom prst="rect">
                <a:avLst/>
              </a:prstGeom>
              <a:blipFill>
                <a:blip r:embed="rId6"/>
                <a:stretch>
                  <a:fillRect l="-7407" r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extBox 40">
            <a:extLst>
              <a:ext uri="{FF2B5EF4-FFF2-40B4-BE49-F238E27FC236}">
                <a16:creationId xmlns:a16="http://schemas.microsoft.com/office/drawing/2014/main" id="{36E79582-7EE3-244D-AE55-C7733D9129ED}"/>
              </a:ext>
            </a:extLst>
          </p:cNvPr>
          <p:cNvSpPr txBox="1"/>
          <p:nvPr/>
        </p:nvSpPr>
        <p:spPr>
          <a:xfrm>
            <a:off x="1013466" y="4669918"/>
            <a:ext cx="266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C2B4D8C-E656-6948-9FB8-FB208171270E}"/>
              </a:ext>
            </a:extLst>
          </p:cNvPr>
          <p:cNvSpPr txBox="1"/>
          <p:nvPr/>
        </p:nvSpPr>
        <p:spPr>
          <a:xfrm>
            <a:off x="2559190" y="2926491"/>
            <a:ext cx="256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3CA00FD-D8B2-4F43-BBF5-8506475F78B3}"/>
              </a:ext>
            </a:extLst>
          </p:cNvPr>
          <p:cNvSpPr txBox="1"/>
          <p:nvPr/>
        </p:nvSpPr>
        <p:spPr>
          <a:xfrm>
            <a:off x="3458298" y="3319801"/>
            <a:ext cx="256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C91AFAC-AE5C-4E42-B133-EBAE4F26628C}"/>
              </a:ext>
            </a:extLst>
          </p:cNvPr>
          <p:cNvSpPr txBox="1"/>
          <p:nvPr/>
        </p:nvSpPr>
        <p:spPr>
          <a:xfrm>
            <a:off x="1574211" y="4829892"/>
            <a:ext cx="266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8E2F88B-74A9-E64B-AD8A-2B354971C67F}"/>
              </a:ext>
            </a:extLst>
          </p:cNvPr>
          <p:cNvGrpSpPr/>
          <p:nvPr/>
        </p:nvGrpSpPr>
        <p:grpSpPr>
          <a:xfrm>
            <a:off x="4971227" y="2743195"/>
            <a:ext cx="2456163" cy="2514600"/>
            <a:chOff x="5073294" y="2476859"/>
            <a:chExt cx="3581040" cy="3717280"/>
          </a:xfrm>
        </p:grpSpPr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800A6A03-468B-0044-A9CD-9F4A38723A2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073294" y="2476859"/>
              <a:ext cx="3581040" cy="3581040"/>
            </a:xfrm>
            <a:prstGeom prst="rect">
              <a:avLst/>
            </a:prstGeom>
          </p:spPr>
        </p:pic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C8352ABD-4500-814B-9D69-268980C380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20123" y="2607347"/>
              <a:ext cx="2123745" cy="3586792"/>
            </a:xfrm>
            <a:prstGeom prst="straightConnector1">
              <a:avLst/>
            </a:prstGeom>
            <a:ln w="28575">
              <a:solidFill>
                <a:srgbClr val="FF000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U-Turn Arrow 47">
              <a:extLst>
                <a:ext uri="{FF2B5EF4-FFF2-40B4-BE49-F238E27FC236}">
                  <a16:creationId xmlns:a16="http://schemas.microsoft.com/office/drawing/2014/main" id="{4E61E23E-57B1-B34E-BBFC-E39FAC7C6705}"/>
                </a:ext>
              </a:extLst>
            </p:cNvPr>
            <p:cNvSpPr/>
            <p:nvPr/>
          </p:nvSpPr>
          <p:spPr>
            <a:xfrm rot="15920714" flipH="1">
              <a:off x="7130488" y="3265178"/>
              <a:ext cx="774608" cy="706606"/>
            </a:xfrm>
            <a:prstGeom prst="uturnArrow">
              <a:avLst>
                <a:gd name="adj1" fmla="val 2638"/>
                <a:gd name="adj2" fmla="val 17816"/>
                <a:gd name="adj3" fmla="val 20567"/>
                <a:gd name="adj4" fmla="val 49755"/>
                <a:gd name="adj5" fmla="val 72733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D75AC138-EE91-D34F-A240-7F448CB7B4EF}"/>
                    </a:ext>
                  </a:extLst>
                </p:cNvPr>
                <p:cNvSpPr txBox="1"/>
                <p:nvPr/>
              </p:nvSpPr>
              <p:spPr>
                <a:xfrm>
                  <a:off x="7201019" y="3327226"/>
                  <a:ext cx="443775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en-US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D75AC138-EE91-D34F-A240-7F448CB7B4E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01019" y="3327226"/>
                  <a:ext cx="443775" cy="461665"/>
                </a:xfrm>
                <a:prstGeom prst="rect">
                  <a:avLst/>
                </a:prstGeom>
                <a:blipFill>
                  <a:blip r:embed="rId8"/>
                  <a:stretch>
                    <a:fillRect l="-4000" r="-20000" b="-3846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83EF3142-5163-EC47-8764-70C1E87C91FA}"/>
                </a:ext>
              </a:extLst>
            </p:cNvPr>
            <p:cNvSpPr txBox="1"/>
            <p:nvPr/>
          </p:nvSpPr>
          <p:spPr>
            <a:xfrm>
              <a:off x="5278993" y="5458809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2AD2A257-5B4C-2744-B6E8-07FE13A94AD8}"/>
                </a:ext>
              </a:extLst>
            </p:cNvPr>
            <p:cNvSpPr txBox="1"/>
            <p:nvPr/>
          </p:nvSpPr>
          <p:spPr>
            <a:xfrm>
              <a:off x="6826169" y="2848129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18D15601-0EA2-EE47-8EE2-4238351569ED}"/>
                </a:ext>
              </a:extLst>
            </p:cNvPr>
            <p:cNvSpPr txBox="1"/>
            <p:nvPr/>
          </p:nvSpPr>
          <p:spPr>
            <a:xfrm>
              <a:off x="7727657" y="3413836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0B0A0A89-F4CE-7D45-92A6-71B31FF34241}"/>
                </a:ext>
              </a:extLst>
            </p:cNvPr>
            <p:cNvSpPr txBox="1"/>
            <p:nvPr/>
          </p:nvSpPr>
          <p:spPr>
            <a:xfrm>
              <a:off x="7299598" y="5593984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D023A07-A239-F14D-8D3C-B5B0B641D25D}"/>
                  </a:ext>
                </a:extLst>
              </p:cNvPr>
              <p:cNvSpPr txBox="1"/>
              <p:nvPr/>
            </p:nvSpPr>
            <p:spPr>
              <a:xfrm>
                <a:off x="2403233" y="4720662"/>
                <a:ext cx="112139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&lt;180°,</m:t>
                      </m:r>
                    </m:oMath>
                  </m:oMathPara>
                </a14:m>
                <a:endParaRPr lang="en-US" sz="2000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D023A07-A239-F14D-8D3C-B5B0B641D2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3233" y="4720662"/>
                <a:ext cx="1121397" cy="307777"/>
              </a:xfrm>
              <a:prstGeom prst="rect">
                <a:avLst/>
              </a:prstGeom>
              <a:blipFill>
                <a:blip r:embed="rId9"/>
                <a:stretch>
                  <a:fillRect l="-5618"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TextBox 56">
            <a:extLst>
              <a:ext uri="{FF2B5EF4-FFF2-40B4-BE49-F238E27FC236}">
                <a16:creationId xmlns:a16="http://schemas.microsoft.com/office/drawing/2014/main" id="{0C4A0678-F482-0D40-B442-FE3AB8D9CE4C}"/>
              </a:ext>
            </a:extLst>
          </p:cNvPr>
          <p:cNvSpPr txBox="1"/>
          <p:nvPr/>
        </p:nvSpPr>
        <p:spPr>
          <a:xfrm>
            <a:off x="2045469" y="4907859"/>
            <a:ext cx="27206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Prone to self-interaction.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0471903C-FC2C-E84B-9B97-DD61B0F757EB}"/>
                  </a:ext>
                </a:extLst>
              </p:cNvPr>
              <p:cNvSpPr txBox="1"/>
              <p:nvPr/>
            </p:nvSpPr>
            <p:spPr>
              <a:xfrm>
                <a:off x="6929050" y="4702717"/>
                <a:ext cx="112139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≥180°,</m:t>
                      </m:r>
                    </m:oMath>
                  </m:oMathPara>
                </a14:m>
                <a:endParaRPr lang="en-US" sz="2000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0471903C-FC2C-E84B-9B97-DD61B0F757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9050" y="4702717"/>
                <a:ext cx="1121397" cy="307777"/>
              </a:xfrm>
              <a:prstGeom prst="rect">
                <a:avLst/>
              </a:prstGeom>
              <a:blipFill>
                <a:blip r:embed="rId10"/>
                <a:stretch>
                  <a:fillRect l="-5556"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TextBox 58">
            <a:extLst>
              <a:ext uri="{FF2B5EF4-FFF2-40B4-BE49-F238E27FC236}">
                <a16:creationId xmlns:a16="http://schemas.microsoft.com/office/drawing/2014/main" id="{9C89C0E4-FADD-4148-AB04-DC40BCC639ED}"/>
              </a:ext>
            </a:extLst>
          </p:cNvPr>
          <p:cNvSpPr txBox="1"/>
          <p:nvPr/>
        </p:nvSpPr>
        <p:spPr>
          <a:xfrm>
            <a:off x="6855884" y="4888463"/>
            <a:ext cx="19143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Prone to convex.</a:t>
            </a:r>
          </a:p>
        </p:txBody>
      </p:sp>
      <p:pic>
        <p:nvPicPr>
          <p:cNvPr id="65" name="Graphic 64">
            <a:extLst>
              <a:ext uri="{FF2B5EF4-FFF2-40B4-BE49-F238E27FC236}">
                <a16:creationId xmlns:a16="http://schemas.microsoft.com/office/drawing/2014/main" id="{E38CE0C2-9C63-0647-A922-27C1B9647F1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86733" y="870850"/>
            <a:ext cx="18288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1892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26166</TotalTime>
  <Words>612</Words>
  <Application>Microsoft Macintosh PowerPoint</Application>
  <PresentationFormat>Widescreen</PresentationFormat>
  <Paragraphs>244</Paragraphs>
  <Slides>62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9" baseType="lpstr">
      <vt:lpstr>Arial</vt:lpstr>
      <vt:lpstr>Calibri</vt:lpstr>
      <vt:lpstr>Calibri Light</vt:lpstr>
      <vt:lpstr>Cambria Math</vt:lpstr>
      <vt:lpstr>Times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Xu Ma</dc:creator>
  <cp:lastModifiedBy>Xu Ma</cp:lastModifiedBy>
  <cp:revision>123</cp:revision>
  <dcterms:created xsi:type="dcterms:W3CDTF">2021-10-18T14:27:32Z</dcterms:created>
  <dcterms:modified xsi:type="dcterms:W3CDTF">2021-11-22T00:48:02Z</dcterms:modified>
</cp:coreProperties>
</file>